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50" r:id="rId1"/>
    <p:sldMasterId id="2147483783" r:id="rId2"/>
    <p:sldMasterId id="2147483796" r:id="rId3"/>
  </p:sldMasterIdLst>
  <p:notesMasterIdLst>
    <p:notesMasterId r:id="rId30"/>
  </p:notesMasterIdLst>
  <p:handoutMasterIdLst>
    <p:handoutMasterId r:id="rId31"/>
  </p:handoutMasterIdLst>
  <p:sldIdLst>
    <p:sldId id="412" r:id="rId4"/>
    <p:sldId id="589" r:id="rId5"/>
    <p:sldId id="583" r:id="rId6"/>
    <p:sldId id="530" r:id="rId7"/>
    <p:sldId id="555" r:id="rId8"/>
    <p:sldId id="537" r:id="rId9"/>
    <p:sldId id="603" r:id="rId10"/>
    <p:sldId id="600" r:id="rId11"/>
    <p:sldId id="602" r:id="rId12"/>
    <p:sldId id="546" r:id="rId13"/>
    <p:sldId id="604" r:id="rId14"/>
    <p:sldId id="605" r:id="rId15"/>
    <p:sldId id="608" r:id="rId16"/>
    <p:sldId id="609" r:id="rId17"/>
    <p:sldId id="611" r:id="rId18"/>
    <p:sldId id="612" r:id="rId19"/>
    <p:sldId id="613" r:id="rId20"/>
    <p:sldId id="614" r:id="rId21"/>
    <p:sldId id="615" r:id="rId22"/>
    <p:sldId id="552" r:id="rId23"/>
    <p:sldId id="598" r:id="rId24"/>
    <p:sldId id="592" r:id="rId25"/>
    <p:sldId id="593" r:id="rId26"/>
    <p:sldId id="595" r:id="rId27"/>
    <p:sldId id="596" r:id="rId28"/>
    <p:sldId id="597" r:id="rId29"/>
  </p:sldIdLst>
  <p:sldSz cx="9144000" cy="6858000" type="screen4x3"/>
  <p:notesSz cx="7315200" cy="9601200"/>
  <p:custDataLst>
    <p:tags r:id="rId32"/>
  </p:custDataLst>
  <p:defaultTextStyle>
    <a:defPPr>
      <a:defRPr lang="en-US"/>
    </a:defPPr>
    <a:lvl1pPr algn="l" rtl="0" eaLnBrk="0" fontAlgn="base" hangingPunct="0">
      <a:spcBef>
        <a:spcPct val="0"/>
      </a:spcBef>
      <a:spcAft>
        <a:spcPct val="0"/>
      </a:spcAft>
      <a:defRPr sz="3200" kern="1200">
        <a:solidFill>
          <a:schemeClr val="tx1"/>
        </a:solidFill>
        <a:latin typeface="Verdana" pitchFamily="34" charset="0"/>
        <a:ea typeface="+mn-ea"/>
        <a:cs typeface="Arial" charset="0"/>
      </a:defRPr>
    </a:lvl1pPr>
    <a:lvl2pPr marL="457200" algn="l" rtl="0" eaLnBrk="0" fontAlgn="base" hangingPunct="0">
      <a:spcBef>
        <a:spcPct val="0"/>
      </a:spcBef>
      <a:spcAft>
        <a:spcPct val="0"/>
      </a:spcAft>
      <a:defRPr sz="3200" kern="1200">
        <a:solidFill>
          <a:schemeClr val="tx1"/>
        </a:solidFill>
        <a:latin typeface="Verdana" pitchFamily="34" charset="0"/>
        <a:ea typeface="+mn-ea"/>
        <a:cs typeface="Arial" charset="0"/>
      </a:defRPr>
    </a:lvl2pPr>
    <a:lvl3pPr marL="914400" algn="l" rtl="0" eaLnBrk="0" fontAlgn="base" hangingPunct="0">
      <a:spcBef>
        <a:spcPct val="0"/>
      </a:spcBef>
      <a:spcAft>
        <a:spcPct val="0"/>
      </a:spcAft>
      <a:defRPr sz="3200" kern="1200">
        <a:solidFill>
          <a:schemeClr val="tx1"/>
        </a:solidFill>
        <a:latin typeface="Verdana" pitchFamily="34" charset="0"/>
        <a:ea typeface="+mn-ea"/>
        <a:cs typeface="Arial" charset="0"/>
      </a:defRPr>
    </a:lvl3pPr>
    <a:lvl4pPr marL="1371600" algn="l" rtl="0" eaLnBrk="0" fontAlgn="base" hangingPunct="0">
      <a:spcBef>
        <a:spcPct val="0"/>
      </a:spcBef>
      <a:spcAft>
        <a:spcPct val="0"/>
      </a:spcAft>
      <a:defRPr sz="3200" kern="1200">
        <a:solidFill>
          <a:schemeClr val="tx1"/>
        </a:solidFill>
        <a:latin typeface="Verdana" pitchFamily="34" charset="0"/>
        <a:ea typeface="+mn-ea"/>
        <a:cs typeface="Arial" charset="0"/>
      </a:defRPr>
    </a:lvl4pPr>
    <a:lvl5pPr marL="1828800" algn="l" rtl="0" eaLnBrk="0" fontAlgn="base" hangingPunct="0">
      <a:spcBef>
        <a:spcPct val="0"/>
      </a:spcBef>
      <a:spcAft>
        <a:spcPct val="0"/>
      </a:spcAft>
      <a:defRPr sz="3200" kern="1200">
        <a:solidFill>
          <a:schemeClr val="tx1"/>
        </a:solidFill>
        <a:latin typeface="Verdana" pitchFamily="34" charset="0"/>
        <a:ea typeface="+mn-ea"/>
        <a:cs typeface="Arial" charset="0"/>
      </a:defRPr>
    </a:lvl5pPr>
    <a:lvl6pPr marL="2286000" algn="l" defTabSz="914400" rtl="0" eaLnBrk="1" latinLnBrk="0" hangingPunct="1">
      <a:defRPr sz="3200" kern="1200">
        <a:solidFill>
          <a:schemeClr val="tx1"/>
        </a:solidFill>
        <a:latin typeface="Verdana" pitchFamily="34" charset="0"/>
        <a:ea typeface="+mn-ea"/>
        <a:cs typeface="Arial" charset="0"/>
      </a:defRPr>
    </a:lvl6pPr>
    <a:lvl7pPr marL="2743200" algn="l" defTabSz="914400" rtl="0" eaLnBrk="1" latinLnBrk="0" hangingPunct="1">
      <a:defRPr sz="3200" kern="1200">
        <a:solidFill>
          <a:schemeClr val="tx1"/>
        </a:solidFill>
        <a:latin typeface="Verdana" pitchFamily="34" charset="0"/>
        <a:ea typeface="+mn-ea"/>
        <a:cs typeface="Arial" charset="0"/>
      </a:defRPr>
    </a:lvl7pPr>
    <a:lvl8pPr marL="3200400" algn="l" defTabSz="914400" rtl="0" eaLnBrk="1" latinLnBrk="0" hangingPunct="1">
      <a:defRPr sz="3200" kern="1200">
        <a:solidFill>
          <a:schemeClr val="tx1"/>
        </a:solidFill>
        <a:latin typeface="Verdana" pitchFamily="34" charset="0"/>
        <a:ea typeface="+mn-ea"/>
        <a:cs typeface="Arial" charset="0"/>
      </a:defRPr>
    </a:lvl8pPr>
    <a:lvl9pPr marL="3657600" algn="l" defTabSz="914400" rtl="0" eaLnBrk="1" latinLnBrk="0" hangingPunct="1">
      <a:defRPr sz="3200" kern="1200">
        <a:solidFill>
          <a:schemeClr val="tx1"/>
        </a:solidFill>
        <a:latin typeface="Verdana" pitchFamily="34"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E438A"/>
    <a:srgbClr val="FFFF99"/>
    <a:srgbClr val="000066"/>
    <a:srgbClr val="003366"/>
    <a:srgbClr val="006699"/>
    <a:srgbClr val="CC3300"/>
    <a:srgbClr val="969696"/>
    <a:srgbClr val="DDDDD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89" autoAdjust="0"/>
    <p:restoredTop sz="76460" autoAdjust="0"/>
  </p:normalViewPr>
  <p:slideViewPr>
    <p:cSldViewPr snapToGrid="0">
      <p:cViewPr>
        <p:scale>
          <a:sx n="66" d="100"/>
          <a:sy n="66" d="100"/>
        </p:scale>
        <p:origin x="-1524" y="-30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snapToGrid="0">
      <p:cViewPr varScale="1">
        <p:scale>
          <a:sx n="77" d="100"/>
          <a:sy n="77" d="100"/>
        </p:scale>
        <p:origin x="-2040" y="-96"/>
      </p:cViewPr>
      <p:guideLst>
        <p:guide orient="horz" pos="3024"/>
        <p:guide pos="2304"/>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 Type="http://schemas.openxmlformats.org/officeDocument/2006/relationships/slideMaster" Target="slideMasters/slideMaster3.xml"/><Relationship Id="rId21" Type="http://schemas.openxmlformats.org/officeDocument/2006/relationships/slide" Target="slides/slide18.xml"/><Relationship Id="rId34" Type="http://schemas.openxmlformats.org/officeDocument/2006/relationships/viewProps" Target="viewProps.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tags" Target="tags/tag1.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tableStyles" Target="tableStyles.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handoutMaster" Target="handoutMasters/handoutMaster1.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notesMaster" Target="notesMasters/notesMaster1.xml"/><Relationship Id="rId35"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8674" name="Rectangle 2"/>
          <p:cNvSpPr>
            <a:spLocks noGrp="1" noChangeArrowheads="1"/>
          </p:cNvSpPr>
          <p:nvPr>
            <p:ph type="hdr" sz="quarter"/>
          </p:nvPr>
        </p:nvSpPr>
        <p:spPr bwMode="auto">
          <a:xfrm>
            <a:off x="0" y="0"/>
            <a:ext cx="3170238" cy="479425"/>
          </a:xfrm>
          <a:prstGeom prst="rect">
            <a:avLst/>
          </a:prstGeom>
          <a:noFill/>
          <a:ln w="9525">
            <a:noFill/>
            <a:miter lim="800000"/>
            <a:headEnd/>
            <a:tailEnd/>
          </a:ln>
          <a:effectLst/>
        </p:spPr>
        <p:txBody>
          <a:bodyPr vert="horz" wrap="square" lIns="96661" tIns="48331" rIns="96661" bIns="48331" numCol="1" anchor="t" anchorCtr="0" compatLnSpc="1">
            <a:prstTxWarp prst="textNoShape">
              <a:avLst/>
            </a:prstTxWarp>
          </a:bodyPr>
          <a:lstStyle>
            <a:lvl1pPr defTabSz="966788">
              <a:defRPr sz="1300">
                <a:cs typeface="+mn-cs"/>
              </a:defRPr>
            </a:lvl1pPr>
          </a:lstStyle>
          <a:p>
            <a:pPr>
              <a:defRPr/>
            </a:pPr>
            <a:endParaRPr lang="en-US"/>
          </a:p>
        </p:txBody>
      </p:sp>
      <p:sp>
        <p:nvSpPr>
          <p:cNvPr id="28675" name="Rectangle 3"/>
          <p:cNvSpPr>
            <a:spLocks noGrp="1" noChangeArrowheads="1"/>
          </p:cNvSpPr>
          <p:nvPr>
            <p:ph type="dt" sz="quarter" idx="1"/>
          </p:nvPr>
        </p:nvSpPr>
        <p:spPr bwMode="auto">
          <a:xfrm>
            <a:off x="4144963" y="0"/>
            <a:ext cx="3170237" cy="479425"/>
          </a:xfrm>
          <a:prstGeom prst="rect">
            <a:avLst/>
          </a:prstGeom>
          <a:noFill/>
          <a:ln w="9525">
            <a:noFill/>
            <a:miter lim="800000"/>
            <a:headEnd/>
            <a:tailEnd/>
          </a:ln>
          <a:effectLst/>
        </p:spPr>
        <p:txBody>
          <a:bodyPr vert="horz" wrap="square" lIns="96661" tIns="48331" rIns="96661" bIns="48331" numCol="1" anchor="t" anchorCtr="0" compatLnSpc="1">
            <a:prstTxWarp prst="textNoShape">
              <a:avLst/>
            </a:prstTxWarp>
          </a:bodyPr>
          <a:lstStyle>
            <a:lvl1pPr algn="r" defTabSz="966788">
              <a:defRPr sz="1300">
                <a:cs typeface="+mn-cs"/>
              </a:defRPr>
            </a:lvl1pPr>
          </a:lstStyle>
          <a:p>
            <a:pPr>
              <a:defRPr/>
            </a:pPr>
            <a:endParaRPr lang="en-US"/>
          </a:p>
        </p:txBody>
      </p:sp>
      <p:sp>
        <p:nvSpPr>
          <p:cNvPr id="28676" name="Rectangle 4"/>
          <p:cNvSpPr>
            <a:spLocks noGrp="1" noChangeArrowheads="1"/>
          </p:cNvSpPr>
          <p:nvPr>
            <p:ph type="ftr" sz="quarter" idx="2"/>
          </p:nvPr>
        </p:nvSpPr>
        <p:spPr bwMode="auto">
          <a:xfrm>
            <a:off x="0" y="9121775"/>
            <a:ext cx="3170238" cy="479425"/>
          </a:xfrm>
          <a:prstGeom prst="rect">
            <a:avLst/>
          </a:prstGeom>
          <a:noFill/>
          <a:ln w="9525">
            <a:noFill/>
            <a:miter lim="800000"/>
            <a:headEnd/>
            <a:tailEnd/>
          </a:ln>
          <a:effectLst/>
        </p:spPr>
        <p:txBody>
          <a:bodyPr vert="horz" wrap="square" lIns="96661" tIns="48331" rIns="96661" bIns="48331" numCol="1" anchor="b" anchorCtr="0" compatLnSpc="1">
            <a:prstTxWarp prst="textNoShape">
              <a:avLst/>
            </a:prstTxWarp>
          </a:bodyPr>
          <a:lstStyle>
            <a:lvl1pPr defTabSz="966788">
              <a:defRPr sz="1300">
                <a:cs typeface="+mn-cs"/>
              </a:defRPr>
            </a:lvl1pPr>
          </a:lstStyle>
          <a:p>
            <a:pPr>
              <a:defRPr/>
            </a:pPr>
            <a:endParaRPr lang="en-US"/>
          </a:p>
        </p:txBody>
      </p:sp>
      <p:sp>
        <p:nvSpPr>
          <p:cNvPr id="28677" name="Rectangle 5"/>
          <p:cNvSpPr>
            <a:spLocks noGrp="1" noChangeArrowheads="1"/>
          </p:cNvSpPr>
          <p:nvPr>
            <p:ph type="sldNum" sz="quarter" idx="3"/>
          </p:nvPr>
        </p:nvSpPr>
        <p:spPr bwMode="auto">
          <a:xfrm>
            <a:off x="4144963" y="9121775"/>
            <a:ext cx="3170237" cy="479425"/>
          </a:xfrm>
          <a:prstGeom prst="rect">
            <a:avLst/>
          </a:prstGeom>
          <a:noFill/>
          <a:ln w="9525">
            <a:noFill/>
            <a:miter lim="800000"/>
            <a:headEnd/>
            <a:tailEnd/>
          </a:ln>
          <a:effectLst/>
        </p:spPr>
        <p:txBody>
          <a:bodyPr vert="horz" wrap="square" lIns="96661" tIns="48331" rIns="96661" bIns="48331" numCol="1" anchor="b" anchorCtr="0" compatLnSpc="1">
            <a:prstTxWarp prst="textNoShape">
              <a:avLst/>
            </a:prstTxWarp>
          </a:bodyPr>
          <a:lstStyle>
            <a:lvl1pPr algn="r" defTabSz="966788">
              <a:defRPr sz="1300">
                <a:cs typeface="+mn-cs"/>
              </a:defRPr>
            </a:lvl1pPr>
          </a:lstStyle>
          <a:p>
            <a:pPr>
              <a:defRPr/>
            </a:pPr>
            <a:fld id="{5D2ED0E7-59C5-49A7-AFB2-77BB83263A88}" type="slidenum">
              <a:rPr lang="en-US"/>
              <a:pPr>
                <a:defRPr/>
              </a:pPr>
              <a:t>‹#›</a:t>
            </a:fld>
            <a:endParaRPr lang="en-US"/>
          </a:p>
        </p:txBody>
      </p:sp>
    </p:spTree>
    <p:extLst>
      <p:ext uri="{BB962C8B-B14F-4D97-AF65-F5344CB8AC3E}">
        <p14:creationId xmlns:p14="http://schemas.microsoft.com/office/powerpoint/2010/main" val="33266845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8130" name="Rectangle 2"/>
          <p:cNvSpPr>
            <a:spLocks noGrp="1" noChangeArrowheads="1"/>
          </p:cNvSpPr>
          <p:nvPr>
            <p:ph type="hdr" sz="quarter"/>
          </p:nvPr>
        </p:nvSpPr>
        <p:spPr bwMode="auto">
          <a:xfrm>
            <a:off x="0" y="0"/>
            <a:ext cx="3170238" cy="479425"/>
          </a:xfrm>
          <a:prstGeom prst="rect">
            <a:avLst/>
          </a:prstGeom>
          <a:noFill/>
          <a:ln w="9525">
            <a:noFill/>
            <a:miter lim="800000"/>
            <a:headEnd/>
            <a:tailEnd/>
          </a:ln>
          <a:effectLst/>
        </p:spPr>
        <p:txBody>
          <a:bodyPr vert="horz" wrap="square" lIns="96661" tIns="48331" rIns="96661" bIns="48331" numCol="1" anchor="t" anchorCtr="0" compatLnSpc="1">
            <a:prstTxWarp prst="textNoShape">
              <a:avLst/>
            </a:prstTxWarp>
          </a:bodyPr>
          <a:lstStyle>
            <a:lvl1pPr defTabSz="966788">
              <a:defRPr sz="1300">
                <a:cs typeface="+mn-cs"/>
              </a:defRPr>
            </a:lvl1pPr>
          </a:lstStyle>
          <a:p>
            <a:pPr>
              <a:defRPr/>
            </a:pPr>
            <a:endParaRPr lang="en-US"/>
          </a:p>
        </p:txBody>
      </p:sp>
      <p:sp>
        <p:nvSpPr>
          <p:cNvPr id="48131" name="Rectangle 3"/>
          <p:cNvSpPr>
            <a:spLocks noGrp="1" noChangeArrowheads="1"/>
          </p:cNvSpPr>
          <p:nvPr>
            <p:ph type="dt" idx="1"/>
          </p:nvPr>
        </p:nvSpPr>
        <p:spPr bwMode="auto">
          <a:xfrm>
            <a:off x="4144963" y="0"/>
            <a:ext cx="3170237" cy="479425"/>
          </a:xfrm>
          <a:prstGeom prst="rect">
            <a:avLst/>
          </a:prstGeom>
          <a:noFill/>
          <a:ln w="9525">
            <a:noFill/>
            <a:miter lim="800000"/>
            <a:headEnd/>
            <a:tailEnd/>
          </a:ln>
          <a:effectLst/>
        </p:spPr>
        <p:txBody>
          <a:bodyPr vert="horz" wrap="square" lIns="96661" tIns="48331" rIns="96661" bIns="48331" numCol="1" anchor="t" anchorCtr="0" compatLnSpc="1">
            <a:prstTxWarp prst="textNoShape">
              <a:avLst/>
            </a:prstTxWarp>
          </a:bodyPr>
          <a:lstStyle>
            <a:lvl1pPr algn="r" defTabSz="966788">
              <a:defRPr sz="1300">
                <a:cs typeface="+mn-cs"/>
              </a:defRPr>
            </a:lvl1pPr>
          </a:lstStyle>
          <a:p>
            <a:pPr>
              <a:defRPr/>
            </a:pPr>
            <a:endParaRPr lang="en-US"/>
          </a:p>
        </p:txBody>
      </p:sp>
      <p:sp>
        <p:nvSpPr>
          <p:cNvPr id="29700" name="Rectangle 4"/>
          <p:cNvSpPr>
            <a:spLocks noGrp="1" noRot="1" noChangeAspect="1" noChangeArrowheads="1" noTextEdit="1"/>
          </p:cNvSpPr>
          <p:nvPr>
            <p:ph type="sldImg" idx="2"/>
          </p:nvPr>
        </p:nvSpPr>
        <p:spPr bwMode="auto">
          <a:xfrm>
            <a:off x="1257300" y="720725"/>
            <a:ext cx="4800600" cy="3600450"/>
          </a:xfrm>
          <a:prstGeom prst="rect">
            <a:avLst/>
          </a:prstGeom>
          <a:noFill/>
          <a:ln w="9525">
            <a:solidFill>
              <a:srgbClr val="000000"/>
            </a:solidFill>
            <a:miter lim="800000"/>
            <a:headEnd/>
            <a:tailEnd/>
          </a:ln>
        </p:spPr>
      </p:sp>
      <p:sp>
        <p:nvSpPr>
          <p:cNvPr id="48133" name="Rectangle 5"/>
          <p:cNvSpPr>
            <a:spLocks noGrp="1" noChangeArrowheads="1"/>
          </p:cNvSpPr>
          <p:nvPr>
            <p:ph type="body" sz="quarter" idx="3"/>
          </p:nvPr>
        </p:nvSpPr>
        <p:spPr bwMode="auto">
          <a:xfrm>
            <a:off x="974725" y="4560888"/>
            <a:ext cx="5365750" cy="4319587"/>
          </a:xfrm>
          <a:prstGeom prst="rect">
            <a:avLst/>
          </a:prstGeom>
          <a:noFill/>
          <a:ln w="9525">
            <a:noFill/>
            <a:miter lim="800000"/>
            <a:headEnd/>
            <a:tailEnd/>
          </a:ln>
          <a:effectLst/>
        </p:spPr>
        <p:txBody>
          <a:bodyPr vert="horz" wrap="square" lIns="96661" tIns="48331" rIns="96661" bIns="48331"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48134" name="Rectangle 6"/>
          <p:cNvSpPr>
            <a:spLocks noGrp="1" noChangeArrowheads="1"/>
          </p:cNvSpPr>
          <p:nvPr>
            <p:ph type="ftr" sz="quarter" idx="4"/>
          </p:nvPr>
        </p:nvSpPr>
        <p:spPr bwMode="auto">
          <a:xfrm>
            <a:off x="0" y="9121775"/>
            <a:ext cx="3170238" cy="479425"/>
          </a:xfrm>
          <a:prstGeom prst="rect">
            <a:avLst/>
          </a:prstGeom>
          <a:noFill/>
          <a:ln w="9525">
            <a:noFill/>
            <a:miter lim="800000"/>
            <a:headEnd/>
            <a:tailEnd/>
          </a:ln>
          <a:effectLst/>
        </p:spPr>
        <p:txBody>
          <a:bodyPr vert="horz" wrap="square" lIns="96661" tIns="48331" rIns="96661" bIns="48331" numCol="1" anchor="b" anchorCtr="0" compatLnSpc="1">
            <a:prstTxWarp prst="textNoShape">
              <a:avLst/>
            </a:prstTxWarp>
          </a:bodyPr>
          <a:lstStyle>
            <a:lvl1pPr defTabSz="966788">
              <a:defRPr sz="1300">
                <a:cs typeface="+mn-cs"/>
              </a:defRPr>
            </a:lvl1pPr>
          </a:lstStyle>
          <a:p>
            <a:pPr>
              <a:defRPr/>
            </a:pPr>
            <a:endParaRPr lang="en-US"/>
          </a:p>
        </p:txBody>
      </p:sp>
      <p:sp>
        <p:nvSpPr>
          <p:cNvPr id="48135" name="Rectangle 7"/>
          <p:cNvSpPr>
            <a:spLocks noGrp="1" noChangeArrowheads="1"/>
          </p:cNvSpPr>
          <p:nvPr>
            <p:ph type="sldNum" sz="quarter" idx="5"/>
          </p:nvPr>
        </p:nvSpPr>
        <p:spPr bwMode="auto">
          <a:xfrm>
            <a:off x="4144963" y="9121775"/>
            <a:ext cx="3170237" cy="479425"/>
          </a:xfrm>
          <a:prstGeom prst="rect">
            <a:avLst/>
          </a:prstGeom>
          <a:noFill/>
          <a:ln w="9525">
            <a:noFill/>
            <a:miter lim="800000"/>
            <a:headEnd/>
            <a:tailEnd/>
          </a:ln>
          <a:effectLst/>
        </p:spPr>
        <p:txBody>
          <a:bodyPr vert="horz" wrap="square" lIns="96661" tIns="48331" rIns="96661" bIns="48331" numCol="1" anchor="b" anchorCtr="0" compatLnSpc="1">
            <a:prstTxWarp prst="textNoShape">
              <a:avLst/>
            </a:prstTxWarp>
          </a:bodyPr>
          <a:lstStyle>
            <a:lvl1pPr algn="r" defTabSz="966788">
              <a:defRPr sz="1300">
                <a:cs typeface="+mn-cs"/>
              </a:defRPr>
            </a:lvl1pPr>
          </a:lstStyle>
          <a:p>
            <a:pPr>
              <a:defRPr/>
            </a:pPr>
            <a:fld id="{8699F875-05EF-4A37-B331-EC0262947FF7}" type="slidenum">
              <a:rPr lang="en-US"/>
              <a:pPr>
                <a:defRPr/>
              </a:pPr>
              <a:t>‹#›</a:t>
            </a:fld>
            <a:endParaRPr lang="en-US"/>
          </a:p>
        </p:txBody>
      </p:sp>
    </p:spTree>
    <p:extLst>
      <p:ext uri="{BB962C8B-B14F-4D97-AF65-F5344CB8AC3E}">
        <p14:creationId xmlns:p14="http://schemas.microsoft.com/office/powerpoint/2010/main" val="3071296956"/>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Verdana" pitchFamily="34" charset="0"/>
        <a:ea typeface="+mn-ea"/>
        <a:cs typeface="Arial" charset="0"/>
      </a:defRPr>
    </a:lvl1pPr>
    <a:lvl2pPr marL="457200" algn="l" rtl="0" eaLnBrk="0" fontAlgn="base" hangingPunct="0">
      <a:spcBef>
        <a:spcPct val="30000"/>
      </a:spcBef>
      <a:spcAft>
        <a:spcPct val="0"/>
      </a:spcAft>
      <a:defRPr sz="1200" kern="1200">
        <a:solidFill>
          <a:schemeClr val="tx1"/>
        </a:solidFill>
        <a:latin typeface="Verdana" pitchFamily="34" charset="0"/>
        <a:ea typeface="+mn-ea"/>
        <a:cs typeface="Arial" charset="0"/>
      </a:defRPr>
    </a:lvl2pPr>
    <a:lvl3pPr marL="914400" algn="l" rtl="0" eaLnBrk="0" fontAlgn="base" hangingPunct="0">
      <a:spcBef>
        <a:spcPct val="30000"/>
      </a:spcBef>
      <a:spcAft>
        <a:spcPct val="0"/>
      </a:spcAft>
      <a:defRPr sz="1200" kern="1200">
        <a:solidFill>
          <a:schemeClr val="tx1"/>
        </a:solidFill>
        <a:latin typeface="Verdana" pitchFamily="34" charset="0"/>
        <a:ea typeface="+mn-ea"/>
        <a:cs typeface="Arial" charset="0"/>
      </a:defRPr>
    </a:lvl3pPr>
    <a:lvl4pPr marL="1371600" algn="l" rtl="0" eaLnBrk="0" fontAlgn="base" hangingPunct="0">
      <a:spcBef>
        <a:spcPct val="30000"/>
      </a:spcBef>
      <a:spcAft>
        <a:spcPct val="0"/>
      </a:spcAft>
      <a:defRPr sz="1200" kern="1200">
        <a:solidFill>
          <a:schemeClr val="tx1"/>
        </a:solidFill>
        <a:latin typeface="Verdana" pitchFamily="34" charset="0"/>
        <a:ea typeface="+mn-ea"/>
        <a:cs typeface="Arial" charset="0"/>
      </a:defRPr>
    </a:lvl4pPr>
    <a:lvl5pPr marL="1828800" algn="l" rtl="0" eaLnBrk="0" fontAlgn="base" hangingPunct="0">
      <a:spcBef>
        <a:spcPct val="30000"/>
      </a:spcBef>
      <a:spcAft>
        <a:spcPct val="0"/>
      </a:spcAft>
      <a:defRPr sz="1200" kern="1200">
        <a:solidFill>
          <a:schemeClr val="tx1"/>
        </a:solidFill>
        <a:latin typeface="Verdana" pitchFamily="34" charset="0"/>
        <a:ea typeface="+mn-ea"/>
        <a:cs typeface="Arial"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7"/>
          <p:cNvSpPr>
            <a:spLocks noGrp="1" noChangeArrowheads="1"/>
          </p:cNvSpPr>
          <p:nvPr>
            <p:ph type="sldNum" sz="quarter" idx="5"/>
          </p:nvPr>
        </p:nvSpPr>
        <p:spPr>
          <a:noFill/>
        </p:spPr>
        <p:txBody>
          <a:bodyPr/>
          <a:lstStyle/>
          <a:p>
            <a:fld id="{25C201AB-E1E1-4C4A-9A47-A47B3CA89652}" type="slidenum">
              <a:rPr lang="en-US" smtClean="0">
                <a:cs typeface="Arial" charset="0"/>
              </a:rPr>
              <a:pPr/>
              <a:t>1</a:t>
            </a:fld>
            <a:endParaRPr lang="en-US" smtClean="0">
              <a:cs typeface="Arial" charset="0"/>
            </a:endParaRPr>
          </a:p>
        </p:txBody>
      </p:sp>
      <p:sp>
        <p:nvSpPr>
          <p:cNvPr id="30723" name="Rectangle 2"/>
          <p:cNvSpPr>
            <a:spLocks noGrp="1" noRot="1" noChangeAspect="1" noChangeArrowheads="1" noTextEdit="1"/>
          </p:cNvSpPr>
          <p:nvPr>
            <p:ph type="sldImg"/>
          </p:nvPr>
        </p:nvSpPr>
        <p:spPr>
          <a:ln/>
        </p:spPr>
      </p:sp>
      <p:sp>
        <p:nvSpPr>
          <p:cNvPr id="30724" name="Rectangle 3"/>
          <p:cNvSpPr>
            <a:spLocks noGrp="1" noChangeArrowheads="1"/>
          </p:cNvSpPr>
          <p:nvPr>
            <p:ph type="body" idx="1"/>
          </p:nvPr>
        </p:nvSpPr>
        <p:spPr>
          <a:noFill/>
          <a:ln/>
        </p:spPr>
        <p:txBody>
          <a:bodyPr/>
          <a:lstStyle/>
          <a:p>
            <a:pPr marL="228600" indent="-228600" eaLnBrk="1" hangingPunct="1"/>
            <a:r>
              <a:rPr lang="en-US" smtClean="0"/>
              <a:t>BILL &amp; ARTHUR</a:t>
            </a:r>
          </a:p>
          <a:p>
            <a:pPr marL="228600" indent="-228600" eaLnBrk="1" hangingPunct="1"/>
            <a:endParaRPr lang="en-US" sz="1000"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7"/>
          <p:cNvSpPr>
            <a:spLocks noGrp="1" noChangeArrowheads="1"/>
          </p:cNvSpPr>
          <p:nvPr>
            <p:ph type="sldNum" sz="quarter" idx="5"/>
          </p:nvPr>
        </p:nvSpPr>
        <p:spPr>
          <a:noFill/>
        </p:spPr>
        <p:txBody>
          <a:bodyPr/>
          <a:lstStyle/>
          <a:p>
            <a:fld id="{4F7D8308-02AE-48C3-AA5C-36E24EC69415}" type="slidenum">
              <a:rPr lang="en-US" smtClean="0">
                <a:cs typeface="Arial" charset="0"/>
              </a:rPr>
              <a:pPr/>
              <a:t>2</a:t>
            </a:fld>
            <a:endParaRPr lang="en-US" smtClean="0">
              <a:cs typeface="Arial" charset="0"/>
            </a:endParaRPr>
          </a:p>
        </p:txBody>
      </p:sp>
      <p:sp>
        <p:nvSpPr>
          <p:cNvPr id="50179" name="Rectangle 2"/>
          <p:cNvSpPr>
            <a:spLocks noGrp="1" noRot="1" noChangeAspect="1" noChangeArrowheads="1" noTextEdit="1"/>
          </p:cNvSpPr>
          <p:nvPr>
            <p:ph type="sldImg"/>
          </p:nvPr>
        </p:nvSpPr>
        <p:spPr>
          <a:ln/>
        </p:spPr>
      </p:sp>
      <p:sp>
        <p:nvSpPr>
          <p:cNvPr id="50180" name="Rectangle 3"/>
          <p:cNvSpPr>
            <a:spLocks noGrp="1" noChangeArrowheads="1"/>
          </p:cNvSpPr>
          <p:nvPr>
            <p:ph type="body" idx="1"/>
          </p:nvPr>
        </p:nvSpPr>
        <p:spPr>
          <a:noFill/>
          <a:ln/>
        </p:spPr>
        <p:txBody>
          <a:bodyPr/>
          <a:lstStyle/>
          <a:p>
            <a:pPr eaLnBrk="1" hangingPunct="1"/>
            <a:r>
              <a:rPr lang="en-US" smtClean="0"/>
              <a:t>AXEL</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FR"/>
          </a:p>
        </p:txBody>
      </p:sp>
      <p:sp>
        <p:nvSpPr>
          <p:cNvPr id="4" name="Slide Number Placeholder 3"/>
          <p:cNvSpPr>
            <a:spLocks noGrp="1"/>
          </p:cNvSpPr>
          <p:nvPr>
            <p:ph type="sldNum" sz="quarter" idx="10"/>
          </p:nvPr>
        </p:nvSpPr>
        <p:spPr/>
        <p:txBody>
          <a:bodyPr/>
          <a:lstStyle/>
          <a:p>
            <a:pPr>
              <a:defRPr/>
            </a:pPr>
            <a:fld id="{8699F875-05EF-4A37-B331-EC0262947FF7}" type="slidenum">
              <a:rPr lang="en-US" smtClean="0"/>
              <a:pPr>
                <a:defRPr/>
              </a:pPr>
              <a:t>3</a:t>
            </a:fld>
            <a:endParaRPr lang="en-US"/>
          </a:p>
        </p:txBody>
      </p:sp>
    </p:spTree>
    <p:extLst>
      <p:ext uri="{BB962C8B-B14F-4D97-AF65-F5344CB8AC3E}">
        <p14:creationId xmlns:p14="http://schemas.microsoft.com/office/powerpoint/2010/main" val="64941565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FR"/>
          </a:p>
        </p:txBody>
      </p:sp>
      <p:sp>
        <p:nvSpPr>
          <p:cNvPr id="4" name="Slide Number Placeholder 3"/>
          <p:cNvSpPr>
            <a:spLocks noGrp="1"/>
          </p:cNvSpPr>
          <p:nvPr>
            <p:ph type="sldNum" sz="quarter" idx="10"/>
          </p:nvPr>
        </p:nvSpPr>
        <p:spPr/>
        <p:txBody>
          <a:bodyPr/>
          <a:lstStyle/>
          <a:p>
            <a:pPr>
              <a:defRPr/>
            </a:pPr>
            <a:fld id="{8699F875-05EF-4A37-B331-EC0262947FF7}" type="slidenum">
              <a:rPr lang="en-US" smtClean="0"/>
              <a:pPr>
                <a:defRPr/>
              </a:pPr>
              <a:t>4</a:t>
            </a:fld>
            <a:endParaRPr lang="en-US"/>
          </a:p>
        </p:txBody>
      </p:sp>
    </p:spTree>
    <p:extLst>
      <p:ext uri="{BB962C8B-B14F-4D97-AF65-F5344CB8AC3E}">
        <p14:creationId xmlns:p14="http://schemas.microsoft.com/office/powerpoint/2010/main" val="350138115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7"/>
          <p:cNvSpPr>
            <a:spLocks noGrp="1" noChangeArrowheads="1"/>
          </p:cNvSpPr>
          <p:nvPr>
            <p:ph type="sldNum" sz="quarter" idx="5"/>
          </p:nvPr>
        </p:nvSpPr>
        <p:spPr>
          <a:noFill/>
        </p:spPr>
        <p:txBody>
          <a:bodyPr/>
          <a:lstStyle/>
          <a:p>
            <a:fld id="{B4A4E1FC-4C14-4FEC-935A-6E9B3726AB51}" type="slidenum">
              <a:rPr lang="en-US" smtClean="0">
                <a:cs typeface="Arial" charset="0"/>
              </a:rPr>
              <a:pPr/>
              <a:t>5</a:t>
            </a:fld>
            <a:endParaRPr lang="en-US" smtClean="0">
              <a:cs typeface="Arial" charset="0"/>
            </a:endParaRPr>
          </a:p>
        </p:txBody>
      </p:sp>
      <p:sp>
        <p:nvSpPr>
          <p:cNvPr id="32771" name="Rectangle 7"/>
          <p:cNvSpPr txBox="1">
            <a:spLocks noGrp="1" noChangeArrowheads="1"/>
          </p:cNvSpPr>
          <p:nvPr/>
        </p:nvSpPr>
        <p:spPr bwMode="auto">
          <a:xfrm>
            <a:off x="4143375" y="9120188"/>
            <a:ext cx="3170238" cy="479425"/>
          </a:xfrm>
          <a:prstGeom prst="rect">
            <a:avLst/>
          </a:prstGeom>
          <a:noFill/>
          <a:ln w="9525">
            <a:noFill/>
            <a:miter lim="800000"/>
            <a:headEnd/>
            <a:tailEnd/>
          </a:ln>
        </p:spPr>
        <p:txBody>
          <a:bodyPr lIns="96661" tIns="48331" rIns="96661" bIns="48331" anchor="b"/>
          <a:lstStyle/>
          <a:p>
            <a:pPr algn="r" defTabSz="966788" eaLnBrk="1" hangingPunct="1"/>
            <a:fld id="{BF33DB76-B2FF-4598-8993-72D752BB664A}" type="slidenum">
              <a:rPr lang="en-US" sz="1300">
                <a:latin typeface="Arial" charset="0"/>
              </a:rPr>
              <a:pPr algn="r" defTabSz="966788" eaLnBrk="1" hangingPunct="1"/>
              <a:t>5</a:t>
            </a:fld>
            <a:endParaRPr lang="en-US" sz="1300">
              <a:latin typeface="Arial" charset="0"/>
            </a:endParaRPr>
          </a:p>
        </p:txBody>
      </p:sp>
      <p:sp>
        <p:nvSpPr>
          <p:cNvPr id="32772" name="Rectangle 2"/>
          <p:cNvSpPr>
            <a:spLocks noGrp="1" noRot="1" noChangeAspect="1" noChangeArrowheads="1" noTextEdit="1"/>
          </p:cNvSpPr>
          <p:nvPr>
            <p:ph type="sldImg"/>
          </p:nvPr>
        </p:nvSpPr>
        <p:spPr>
          <a:ln/>
        </p:spPr>
      </p:sp>
      <p:sp>
        <p:nvSpPr>
          <p:cNvPr id="32773" name="Rectangle 3"/>
          <p:cNvSpPr>
            <a:spLocks noGrp="1" noChangeArrowheads="1"/>
          </p:cNvSpPr>
          <p:nvPr>
            <p:ph type="body" idx="1"/>
          </p:nvPr>
        </p:nvSpPr>
        <p:spPr>
          <a:xfrm>
            <a:off x="731838" y="4560888"/>
            <a:ext cx="5851525" cy="4319587"/>
          </a:xfrm>
          <a:noFill/>
          <a:ln/>
        </p:spPr>
        <p:txBody>
          <a:bodyPr/>
          <a:lstStyle/>
          <a:p>
            <a:pPr eaLnBrk="1" hangingPunct="1"/>
            <a:r>
              <a:rPr lang="en-US" smtClean="0"/>
              <a:t>AXEL</a:t>
            </a:r>
            <a:endParaRPr lang="fr-FR"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p:cNvSpPr>
            <a:spLocks noGrp="1" noChangeArrowheads="1"/>
          </p:cNvSpPr>
          <p:nvPr>
            <p:ph type="sldNum" sz="quarter" idx="5"/>
          </p:nvPr>
        </p:nvSpPr>
        <p:spPr>
          <a:noFill/>
        </p:spPr>
        <p:txBody>
          <a:bodyPr/>
          <a:lstStyle/>
          <a:p>
            <a:fld id="{7A83848D-5EA6-4EFA-AD97-3AB51FCA7F65}" type="slidenum">
              <a:rPr lang="en-US" smtClean="0">
                <a:cs typeface="Arial" charset="0"/>
              </a:rPr>
              <a:pPr/>
              <a:t>6</a:t>
            </a:fld>
            <a:endParaRPr lang="en-US" smtClean="0">
              <a:cs typeface="Arial" charset="0"/>
            </a:endParaRPr>
          </a:p>
        </p:txBody>
      </p:sp>
      <p:sp>
        <p:nvSpPr>
          <p:cNvPr id="41987" name="Rectangle 7"/>
          <p:cNvSpPr txBox="1">
            <a:spLocks noGrp="1" noChangeArrowheads="1"/>
          </p:cNvSpPr>
          <p:nvPr/>
        </p:nvSpPr>
        <p:spPr bwMode="auto">
          <a:xfrm>
            <a:off x="4143375" y="9120188"/>
            <a:ext cx="3170238" cy="479425"/>
          </a:xfrm>
          <a:prstGeom prst="rect">
            <a:avLst/>
          </a:prstGeom>
          <a:noFill/>
          <a:ln w="9525">
            <a:noFill/>
            <a:miter lim="800000"/>
            <a:headEnd/>
            <a:tailEnd/>
          </a:ln>
        </p:spPr>
        <p:txBody>
          <a:bodyPr lIns="96661" tIns="48331" rIns="96661" bIns="48331" anchor="b"/>
          <a:lstStyle/>
          <a:p>
            <a:pPr algn="r" defTabSz="966788" eaLnBrk="1" hangingPunct="1"/>
            <a:fld id="{02B22322-9EE1-42A5-AFD1-031B3557543C}" type="slidenum">
              <a:rPr lang="en-US" sz="1300">
                <a:latin typeface="Arial" charset="0"/>
              </a:rPr>
              <a:pPr algn="r" defTabSz="966788" eaLnBrk="1" hangingPunct="1"/>
              <a:t>6</a:t>
            </a:fld>
            <a:endParaRPr lang="en-US" sz="1300">
              <a:latin typeface="Arial" charset="0"/>
            </a:endParaRPr>
          </a:p>
        </p:txBody>
      </p:sp>
      <p:sp>
        <p:nvSpPr>
          <p:cNvPr id="41988" name="Rectangle 2"/>
          <p:cNvSpPr>
            <a:spLocks noGrp="1" noRot="1" noChangeAspect="1" noChangeArrowheads="1" noTextEdit="1"/>
          </p:cNvSpPr>
          <p:nvPr>
            <p:ph type="sldImg"/>
          </p:nvPr>
        </p:nvSpPr>
        <p:spPr>
          <a:ln/>
        </p:spPr>
      </p:sp>
      <p:sp>
        <p:nvSpPr>
          <p:cNvPr id="41989" name="Rectangle 3"/>
          <p:cNvSpPr>
            <a:spLocks noGrp="1" noChangeArrowheads="1"/>
          </p:cNvSpPr>
          <p:nvPr>
            <p:ph type="body" idx="1"/>
          </p:nvPr>
        </p:nvSpPr>
        <p:spPr>
          <a:xfrm>
            <a:off x="731838" y="4560888"/>
            <a:ext cx="5851525" cy="4319587"/>
          </a:xfrm>
          <a:noFill/>
          <a:ln/>
        </p:spPr>
        <p:txBody>
          <a:bodyPr/>
          <a:lstStyle/>
          <a:p>
            <a:pPr eaLnBrk="1" hangingPunct="1"/>
            <a:r>
              <a:rPr lang="en-US" smtClean="0"/>
              <a:t>AXEL</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Rectangle 7"/>
          <p:cNvSpPr>
            <a:spLocks noGrp="1" noChangeArrowheads="1"/>
          </p:cNvSpPr>
          <p:nvPr>
            <p:ph type="sldNum" sz="quarter" idx="5"/>
          </p:nvPr>
        </p:nvSpPr>
        <p:spPr>
          <a:noFill/>
        </p:spPr>
        <p:txBody>
          <a:bodyPr/>
          <a:lstStyle/>
          <a:p>
            <a:fld id="{6F109063-5691-47F5-8C86-8F43AA0C485A}" type="slidenum">
              <a:rPr lang="en-US" smtClean="0">
                <a:solidFill>
                  <a:prstClr val="black"/>
                </a:solidFill>
              </a:rPr>
              <a:pPr/>
              <a:t>7</a:t>
            </a:fld>
            <a:endParaRPr lang="en-US" smtClean="0">
              <a:solidFill>
                <a:prstClr val="black"/>
              </a:solidFill>
            </a:endParaRPr>
          </a:p>
        </p:txBody>
      </p:sp>
      <p:sp>
        <p:nvSpPr>
          <p:cNvPr id="37890" name="Rectangle 7"/>
          <p:cNvSpPr txBox="1">
            <a:spLocks noGrp="1" noChangeArrowheads="1"/>
          </p:cNvSpPr>
          <p:nvPr/>
        </p:nvSpPr>
        <p:spPr bwMode="auto">
          <a:xfrm>
            <a:off x="4143375" y="9120189"/>
            <a:ext cx="3170238" cy="479425"/>
          </a:xfrm>
          <a:prstGeom prst="rect">
            <a:avLst/>
          </a:prstGeom>
          <a:noFill/>
          <a:ln w="9525">
            <a:noFill/>
            <a:miter lim="800000"/>
            <a:headEnd/>
            <a:tailEnd/>
          </a:ln>
        </p:spPr>
        <p:txBody>
          <a:bodyPr lIns="96661" tIns="48331" rIns="96661" bIns="48331" anchor="b"/>
          <a:lstStyle/>
          <a:p>
            <a:pPr algn="r" defTabSz="966788" eaLnBrk="1" hangingPunct="1"/>
            <a:fld id="{4D4AD900-EC3F-43CC-BC98-C696E2197B4E}" type="slidenum">
              <a:rPr lang="en-US" sz="1300">
                <a:solidFill>
                  <a:prstClr val="black"/>
                </a:solidFill>
                <a:latin typeface="Arial" charset="0"/>
              </a:rPr>
              <a:pPr algn="r" defTabSz="966788" eaLnBrk="1" hangingPunct="1"/>
              <a:t>7</a:t>
            </a:fld>
            <a:endParaRPr lang="en-US" sz="1300">
              <a:solidFill>
                <a:prstClr val="black"/>
              </a:solidFill>
              <a:latin typeface="Arial" charset="0"/>
            </a:endParaRPr>
          </a:p>
        </p:txBody>
      </p:sp>
      <p:sp>
        <p:nvSpPr>
          <p:cNvPr id="37891" name="Rectangle 2"/>
          <p:cNvSpPr>
            <a:spLocks noGrp="1" noRot="1" noChangeAspect="1" noChangeArrowheads="1" noTextEdit="1"/>
          </p:cNvSpPr>
          <p:nvPr>
            <p:ph type="sldImg"/>
          </p:nvPr>
        </p:nvSpPr>
        <p:spPr>
          <a:ln/>
        </p:spPr>
      </p:sp>
      <p:sp>
        <p:nvSpPr>
          <p:cNvPr id="37892" name="Rectangle 3"/>
          <p:cNvSpPr>
            <a:spLocks noGrp="1" noChangeArrowheads="1"/>
          </p:cNvSpPr>
          <p:nvPr>
            <p:ph type="body" idx="1"/>
          </p:nvPr>
        </p:nvSpPr>
        <p:spPr>
          <a:xfrm>
            <a:off x="731839" y="4560888"/>
            <a:ext cx="5851524" cy="4319587"/>
          </a:xfrm>
          <a:noFill/>
          <a:ln/>
        </p:spPr>
        <p:txBody>
          <a:bodyPr/>
          <a:lstStyle/>
          <a:p>
            <a:pPr eaLnBrk="1" hangingPunct="1"/>
            <a:endParaRPr lang="fr-FR" dirty="0"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Slide Image Placeholder 1"/>
          <p:cNvSpPr>
            <a:spLocks noGrp="1" noRot="1" noChangeAspect="1" noTextEdit="1"/>
          </p:cNvSpPr>
          <p:nvPr>
            <p:ph type="sldImg"/>
          </p:nvPr>
        </p:nvSpPr>
        <p:spPr>
          <a:ln/>
        </p:spPr>
      </p:sp>
      <p:sp>
        <p:nvSpPr>
          <p:cNvPr id="47107" name="Notes Placeholder 2"/>
          <p:cNvSpPr>
            <a:spLocks noGrp="1"/>
          </p:cNvSpPr>
          <p:nvPr>
            <p:ph type="body" idx="1"/>
          </p:nvPr>
        </p:nvSpPr>
        <p:spPr>
          <a:noFill/>
          <a:ln/>
        </p:spPr>
        <p:txBody>
          <a:bodyPr/>
          <a:lstStyle/>
          <a:p>
            <a:endParaRPr lang="en-US" smtClean="0"/>
          </a:p>
        </p:txBody>
      </p:sp>
      <p:sp>
        <p:nvSpPr>
          <p:cNvPr id="4" name="Slide Number Placeholder 3"/>
          <p:cNvSpPr>
            <a:spLocks noGrp="1"/>
          </p:cNvSpPr>
          <p:nvPr>
            <p:ph type="sldNum" sz="quarter" idx="5"/>
          </p:nvPr>
        </p:nvSpPr>
        <p:spPr/>
        <p:txBody>
          <a:bodyPr/>
          <a:lstStyle/>
          <a:p>
            <a:pPr>
              <a:defRPr/>
            </a:pPr>
            <a:fld id="{76A1CE6C-124E-42C6-94B0-11D14710B41C}" type="slidenum">
              <a:rPr lang="en-US" smtClean="0"/>
              <a:pPr>
                <a:defRPr/>
              </a:pPr>
              <a:t>8</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FR"/>
          </a:p>
        </p:txBody>
      </p:sp>
      <p:sp>
        <p:nvSpPr>
          <p:cNvPr id="4" name="Slide Number Placeholder 3"/>
          <p:cNvSpPr>
            <a:spLocks noGrp="1"/>
          </p:cNvSpPr>
          <p:nvPr>
            <p:ph type="sldNum" sz="quarter" idx="10"/>
          </p:nvPr>
        </p:nvSpPr>
        <p:spPr/>
        <p:txBody>
          <a:bodyPr/>
          <a:lstStyle/>
          <a:p>
            <a:pPr>
              <a:defRPr/>
            </a:pPr>
            <a:fld id="{8699F875-05EF-4A37-B331-EC0262947FF7}" type="slidenum">
              <a:rPr lang="en-US" smtClean="0"/>
              <a:pPr>
                <a:defRPr/>
              </a:pPr>
              <a:t>9</a:t>
            </a:fld>
            <a:endParaRPr lang="en-US"/>
          </a:p>
        </p:txBody>
      </p:sp>
    </p:spTree>
    <p:extLst>
      <p:ext uri="{BB962C8B-B14F-4D97-AF65-F5344CB8AC3E}">
        <p14:creationId xmlns:p14="http://schemas.microsoft.com/office/powerpoint/2010/main" val="108792643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77500" lnSpcReduction="20000"/>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b="1" smtClean="0"/>
              <a:t>1 - Promoting R&amp;D for Assistive Technologies </a:t>
            </a:r>
          </a:p>
          <a:p>
            <a:pPr marL="0" marR="0" indent="0" algn="l" defTabSz="914400" rtl="0" eaLnBrk="0" fontAlgn="base" latinLnBrk="0" hangingPunct="0">
              <a:lnSpc>
                <a:spcPct val="100000"/>
              </a:lnSpc>
              <a:spcBef>
                <a:spcPct val="30000"/>
              </a:spcBef>
              <a:spcAft>
                <a:spcPct val="0"/>
              </a:spcAft>
              <a:buClrTx/>
              <a:buSzTx/>
              <a:buFontTx/>
              <a:buNone/>
              <a:tabLst/>
              <a:defRPr/>
            </a:pPr>
            <a:r>
              <a:rPr lang="en-US" sz="1200" smtClean="0"/>
              <a:t>State Parties...undertake or promote research and development of, and to promote the availability and use of new technologies, including information and communications technologies, mobility aids, devices and assistive technologies, suitable for persons with disabilities, giving priority to technologies at an affordable cost (Article 4 – g)</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z="1200" b="1" smtClean="0"/>
          </a:p>
          <a:p>
            <a:pPr marL="0" marR="0" indent="0" algn="l" defTabSz="914400" rtl="0" eaLnBrk="0" fontAlgn="base" latinLnBrk="0" hangingPunct="0">
              <a:lnSpc>
                <a:spcPct val="100000"/>
              </a:lnSpc>
              <a:spcBef>
                <a:spcPct val="30000"/>
              </a:spcBef>
              <a:spcAft>
                <a:spcPct val="0"/>
              </a:spcAft>
              <a:buClrTx/>
              <a:buSzTx/>
              <a:buFontTx/>
              <a:buNone/>
              <a:tabLst/>
              <a:defRPr/>
            </a:pPr>
            <a:r>
              <a:rPr lang="en-US" b="1" smtClean="0"/>
              <a:t>2 - ICT Products Development </a:t>
            </a:r>
          </a:p>
          <a:p>
            <a:pPr eaLnBrk="1" hangingPunct="1">
              <a:lnSpc>
                <a:spcPct val="80000"/>
              </a:lnSpc>
            </a:pPr>
            <a:r>
              <a:rPr lang="en-US" altLang="ja-JP" sz="2400" smtClean="0">
                <a:ea typeface="ＭＳ Ｐゴシック" pitchFamily="34" charset="-128"/>
              </a:rPr>
              <a:t>Early Stage Accessibility Definitions:</a:t>
            </a:r>
          </a:p>
          <a:p>
            <a:pPr lvl="1" eaLnBrk="1" hangingPunct="1">
              <a:lnSpc>
                <a:spcPct val="80000"/>
              </a:lnSpc>
            </a:pPr>
            <a:r>
              <a:rPr lang="en-US" altLang="ja-JP" sz="2000" smtClean="0">
                <a:ea typeface="ＭＳ Ｐゴシック" pitchFamily="34" charset="-128"/>
              </a:rPr>
              <a:t>“Promote the design, development, production and distribution of </a:t>
            </a:r>
            <a:r>
              <a:rPr lang="en-US" altLang="ja-JP" sz="2000" b="1" i="1" u="sng" smtClean="0">
                <a:solidFill>
                  <a:srgbClr val="CC3300"/>
                </a:solidFill>
                <a:ea typeface="ＭＳ Ｐゴシック" pitchFamily="34" charset="-128"/>
              </a:rPr>
              <a:t>accessible information and communications technologies and systems</a:t>
            </a:r>
            <a:r>
              <a:rPr lang="en-US" altLang="ja-JP" sz="2000" smtClean="0">
                <a:ea typeface="ＭＳ Ｐゴシック" pitchFamily="34" charset="-128"/>
              </a:rPr>
              <a:t> at an </a:t>
            </a:r>
            <a:r>
              <a:rPr lang="en-US" altLang="ja-JP" sz="2000" b="1" i="1" u="sng" smtClean="0">
                <a:solidFill>
                  <a:srgbClr val="CC3300"/>
                </a:solidFill>
                <a:ea typeface="ＭＳ Ｐゴシック" pitchFamily="34" charset="-128"/>
              </a:rPr>
              <a:t>early stage</a:t>
            </a:r>
            <a:r>
              <a:rPr lang="en-US" altLang="ja-JP" sz="2000" smtClean="0">
                <a:ea typeface="ＭＳ Ｐゴシック" pitchFamily="34" charset="-128"/>
              </a:rPr>
              <a:t>, so that these technologies and systems become accessible at minimum cost” (Art. 9)</a:t>
            </a:r>
          </a:p>
          <a:p>
            <a:pPr eaLnBrk="1" hangingPunct="1">
              <a:lnSpc>
                <a:spcPct val="80000"/>
              </a:lnSpc>
            </a:pPr>
            <a:r>
              <a:rPr lang="en-US" altLang="ja-JP" sz="2400" smtClean="0">
                <a:ea typeface="ＭＳ Ｐゴシック" pitchFamily="34" charset="-128"/>
              </a:rPr>
              <a:t>Universal Design:</a:t>
            </a:r>
          </a:p>
          <a:p>
            <a:pPr lvl="1" eaLnBrk="1" hangingPunct="1">
              <a:lnSpc>
                <a:spcPct val="80000"/>
              </a:lnSpc>
            </a:pPr>
            <a:r>
              <a:rPr lang="en-US" altLang="ja-JP" sz="2000" smtClean="0">
                <a:ea typeface="ＭＳ Ｐゴシック" pitchFamily="34" charset="-128"/>
              </a:rPr>
              <a:t>“To </a:t>
            </a:r>
            <a:r>
              <a:rPr lang="en-US" altLang="ja-JP" sz="2000" b="1" i="1" u="sng" smtClean="0">
                <a:solidFill>
                  <a:srgbClr val="CC3300"/>
                </a:solidFill>
                <a:ea typeface="ＭＳ Ｐゴシック" pitchFamily="34" charset="-128"/>
              </a:rPr>
              <a:t>undertake or promote research and development of universally designed</a:t>
            </a:r>
            <a:r>
              <a:rPr lang="en-US" altLang="ja-JP" sz="2000" smtClean="0">
                <a:ea typeface="ＭＳ Ｐゴシック" pitchFamily="34" charset="-128"/>
              </a:rPr>
              <a:t> goods, services, equipment and facilities, as defined in article 2 of the present Convention, which should require the minimum possible adaptation and the least cost to meet the specific needs of a person with disabilities, to promote their availability and use, and to promote universal design in the development of standards and guidelines” (Art. 4)</a:t>
            </a:r>
          </a:p>
          <a:p>
            <a:pPr lvl="1" eaLnBrk="1" hangingPunct="1">
              <a:lnSpc>
                <a:spcPct val="80000"/>
              </a:lnSpc>
            </a:pPr>
            <a:endParaRPr lang="en-US" sz="2000" smtClean="0">
              <a:ea typeface="ＭＳ Ｐゴシック" pitchFamily="34" charset="-128"/>
            </a:endParaRPr>
          </a:p>
          <a:p>
            <a:pPr lvl="0" eaLnBrk="1" hangingPunct="1">
              <a:lnSpc>
                <a:spcPct val="80000"/>
              </a:lnSpc>
            </a:pPr>
            <a:r>
              <a:rPr lang="en-US" sz="2000" b="1" smtClean="0"/>
              <a:t>3 - Reasonable Accommodation Defined and Mandated</a:t>
            </a:r>
          </a:p>
          <a:p>
            <a:pPr>
              <a:buFont typeface="Wingdings" pitchFamily="2" charset="2"/>
              <a:buNone/>
            </a:pPr>
            <a:r>
              <a:rPr lang="en-US" sz="2000" smtClean="0"/>
              <a:t>“Reasonable accommodation” means necessary and appropriate modification and adjustments not imposing a disproportionate or undue burden, where needed in a particular case, to ensure to persons with disabilities the enjoyment or exercise on an equal basis with others of all human rights and fundamental freedoms </a:t>
            </a:r>
            <a:r>
              <a:rPr lang="en-US" sz="2000" b="0" smtClean="0"/>
              <a:t>(article 2)</a:t>
            </a:r>
          </a:p>
          <a:p>
            <a:pPr>
              <a:buFont typeface="Wingdings" pitchFamily="2" charset="2"/>
              <a:buNone/>
            </a:pPr>
            <a:r>
              <a:rPr lang="en-US" sz="2000" b="0" smtClean="0"/>
              <a:t>	</a:t>
            </a:r>
            <a:r>
              <a:rPr lang="en-US" sz="2000" b="0" i="1" u="sng" smtClean="0">
                <a:solidFill>
                  <a:srgbClr val="0E438A"/>
                </a:solidFill>
              </a:rPr>
              <a:t>General obligation in article 3, referenced in articles on </a:t>
            </a:r>
            <a:r>
              <a:rPr lang="en-US" sz="2000" i="1" u="sng" smtClean="0">
                <a:solidFill>
                  <a:srgbClr val="0E438A"/>
                </a:solidFill>
              </a:rPr>
              <a:t>education</a:t>
            </a:r>
            <a:r>
              <a:rPr lang="en-US" sz="2000" b="0" i="1" u="sng" smtClean="0">
                <a:solidFill>
                  <a:srgbClr val="0E438A"/>
                </a:solidFill>
              </a:rPr>
              <a:t> and </a:t>
            </a:r>
            <a:r>
              <a:rPr lang="en-US" sz="2000" i="1" u="sng" smtClean="0">
                <a:solidFill>
                  <a:srgbClr val="0E438A"/>
                </a:solidFill>
              </a:rPr>
              <a:t>employment</a:t>
            </a:r>
          </a:p>
          <a:p>
            <a:pPr lvl="0" eaLnBrk="1" hangingPunct="1">
              <a:lnSpc>
                <a:spcPct val="80000"/>
              </a:lnSpc>
            </a:pPr>
            <a:endParaRPr lang="en-US" sz="2000" b="1" smtClean="0"/>
          </a:p>
          <a:p>
            <a:pPr lvl="0" eaLnBrk="1" hangingPunct="1">
              <a:lnSpc>
                <a:spcPct val="80000"/>
              </a:lnSpc>
            </a:pPr>
            <a:r>
              <a:rPr lang="en-US" sz="2000" b="1" smtClean="0"/>
              <a:t>4 – Standards</a:t>
            </a:r>
          </a:p>
          <a:p>
            <a:pPr>
              <a:buFont typeface="Wingdings" pitchFamily="2" charset="2"/>
              <a:buNone/>
            </a:pPr>
            <a:r>
              <a:rPr lang="fr-FR" sz="2000" smtClean="0"/>
              <a:t>« States Parties </a:t>
            </a:r>
            <a:r>
              <a:rPr lang="fr-FR" sz="2000" err="1" smtClean="0"/>
              <a:t>shall</a:t>
            </a:r>
            <a:r>
              <a:rPr lang="fr-FR" sz="2000" smtClean="0"/>
              <a:t> </a:t>
            </a:r>
            <a:r>
              <a:rPr lang="fr-FR" sz="2000" err="1" smtClean="0"/>
              <a:t>take</a:t>
            </a:r>
            <a:r>
              <a:rPr lang="fr-FR" sz="2000" smtClean="0"/>
              <a:t>…</a:t>
            </a:r>
            <a:r>
              <a:rPr lang="fr-FR" sz="2000" err="1" smtClean="0"/>
              <a:t>appropriate</a:t>
            </a:r>
            <a:r>
              <a:rPr lang="fr-FR" sz="2000" smtClean="0"/>
              <a:t> </a:t>
            </a:r>
            <a:r>
              <a:rPr lang="fr-FR" sz="2000" err="1" smtClean="0"/>
              <a:t>measures</a:t>
            </a:r>
            <a:r>
              <a:rPr lang="fr-FR" sz="2000" smtClean="0"/>
              <a:t> to </a:t>
            </a:r>
            <a:r>
              <a:rPr lang="fr-FR" sz="2000" err="1" smtClean="0"/>
              <a:t>develop</a:t>
            </a:r>
            <a:r>
              <a:rPr lang="fr-FR" sz="2000" smtClean="0"/>
              <a:t>, </a:t>
            </a:r>
            <a:r>
              <a:rPr lang="fr-FR" sz="2000" err="1" smtClean="0"/>
              <a:t>promulgate</a:t>
            </a:r>
            <a:r>
              <a:rPr lang="fr-FR" sz="2000" smtClean="0"/>
              <a:t> and monitor the </a:t>
            </a:r>
            <a:r>
              <a:rPr lang="fr-FR" sz="2000" err="1" smtClean="0"/>
              <a:t>implementation</a:t>
            </a:r>
            <a:r>
              <a:rPr lang="fr-FR" sz="2000" smtClean="0"/>
              <a:t> of minimum standards and guidelines for the </a:t>
            </a:r>
            <a:r>
              <a:rPr lang="fr-FR" sz="2000" err="1" smtClean="0"/>
              <a:t>accessibility</a:t>
            </a:r>
            <a:r>
              <a:rPr lang="fr-FR" sz="2000" smtClean="0"/>
              <a:t> of </a:t>
            </a:r>
            <a:r>
              <a:rPr lang="fr-FR" sz="2000" err="1" smtClean="0"/>
              <a:t>facilities</a:t>
            </a:r>
            <a:r>
              <a:rPr lang="fr-FR" sz="2000" smtClean="0"/>
              <a:t> and services open or </a:t>
            </a:r>
            <a:r>
              <a:rPr lang="fr-FR" sz="2000" err="1" smtClean="0"/>
              <a:t>provided</a:t>
            </a:r>
            <a:r>
              <a:rPr lang="fr-FR" sz="2000" smtClean="0"/>
              <a:t> to the public »</a:t>
            </a:r>
          </a:p>
          <a:p>
            <a:pPr>
              <a:buFont typeface="Wingdings" pitchFamily="2" charset="2"/>
              <a:buNone/>
            </a:pPr>
            <a:r>
              <a:rPr lang="fr-FR" sz="2000" smtClean="0"/>
              <a:t>   Article 9-2 (a)</a:t>
            </a:r>
            <a:endParaRPr lang="en-US" sz="2000" smtClean="0"/>
          </a:p>
          <a:p>
            <a:pPr lvl="0" eaLnBrk="1" hangingPunct="1">
              <a:lnSpc>
                <a:spcPct val="80000"/>
              </a:lnSpc>
            </a:pPr>
            <a:endParaRPr lang="en-US" sz="2000" b="1" smtClean="0"/>
          </a:p>
          <a:p>
            <a:r>
              <a:rPr lang="en-US" b="1" smtClean="0"/>
              <a:t>5 - Intellectual Property Rights</a:t>
            </a:r>
          </a:p>
          <a:p>
            <a:pPr>
              <a:buFont typeface="Wingdings" pitchFamily="2" charset="2"/>
              <a:buNone/>
            </a:pPr>
            <a:r>
              <a:rPr lang="en-US" sz="1200" smtClean="0"/>
              <a:t>“States Parties shall take all appropriate steps, in accordance with international law, to ensure that laws protecting intellectual property rights do not constitute an unreasonable or discriminatory barrier to access by persons with disabilities to cultural materials.” </a:t>
            </a:r>
          </a:p>
          <a:p>
            <a:pPr>
              <a:buFont typeface="Wingdings" pitchFamily="2" charset="2"/>
              <a:buNone/>
            </a:pPr>
            <a:r>
              <a:rPr lang="en-US" sz="1200" smtClean="0"/>
              <a:t>   (Article 30 on Cultural life)</a:t>
            </a:r>
          </a:p>
          <a:p>
            <a:pPr>
              <a:buFont typeface="Wingdings" pitchFamily="2" charset="2"/>
              <a:buNone/>
            </a:pPr>
            <a:endParaRPr lang="en-US" sz="1200" smtClean="0"/>
          </a:p>
          <a:p>
            <a:pPr>
              <a:buFont typeface="Wingdings" pitchFamily="2" charset="2"/>
              <a:buNone/>
            </a:pPr>
            <a:r>
              <a:rPr lang="en-US" b="1" smtClean="0"/>
              <a:t>6 - Promoting New Media and the Internet for Persons with Disabilities</a:t>
            </a:r>
          </a:p>
          <a:p>
            <a:pPr>
              <a:buFont typeface="Wingdings" pitchFamily="2" charset="2"/>
              <a:buNone/>
            </a:pPr>
            <a:r>
              <a:rPr lang="fr-FR" sz="1200" smtClean="0"/>
              <a:t>« States Parties </a:t>
            </a:r>
            <a:r>
              <a:rPr lang="fr-FR" sz="1200" err="1" smtClean="0"/>
              <a:t>shall</a:t>
            </a:r>
            <a:r>
              <a:rPr lang="fr-FR" sz="1200" smtClean="0"/>
              <a:t> </a:t>
            </a:r>
            <a:r>
              <a:rPr lang="fr-FR" sz="1200" err="1" smtClean="0"/>
              <a:t>also</a:t>
            </a:r>
            <a:r>
              <a:rPr lang="fr-FR" sz="1200" smtClean="0"/>
              <a:t> </a:t>
            </a:r>
            <a:r>
              <a:rPr lang="fr-FR" sz="1200" err="1" smtClean="0"/>
              <a:t>take</a:t>
            </a:r>
            <a:r>
              <a:rPr lang="fr-FR" sz="1200" smtClean="0"/>
              <a:t> </a:t>
            </a:r>
            <a:r>
              <a:rPr lang="fr-FR" sz="1200" err="1" smtClean="0"/>
              <a:t>appropriate</a:t>
            </a:r>
            <a:r>
              <a:rPr lang="fr-FR" sz="1200" smtClean="0"/>
              <a:t> </a:t>
            </a:r>
            <a:r>
              <a:rPr lang="fr-FR" sz="1200" err="1" smtClean="0"/>
              <a:t>measures</a:t>
            </a:r>
            <a:r>
              <a:rPr lang="fr-FR" sz="1200" smtClean="0"/>
              <a:t> to…</a:t>
            </a:r>
            <a:r>
              <a:rPr lang="fr-FR" sz="1200" err="1" smtClean="0"/>
              <a:t>promote</a:t>
            </a:r>
            <a:r>
              <a:rPr lang="fr-FR" sz="1200" smtClean="0"/>
              <a:t> </a:t>
            </a:r>
            <a:r>
              <a:rPr lang="fr-FR" sz="1200" err="1" smtClean="0"/>
              <a:t>access</a:t>
            </a:r>
            <a:r>
              <a:rPr lang="fr-FR" sz="1200" smtClean="0"/>
              <a:t> for </a:t>
            </a:r>
            <a:r>
              <a:rPr lang="fr-FR" sz="1200" err="1" smtClean="0"/>
              <a:t>persons</a:t>
            </a:r>
            <a:r>
              <a:rPr lang="fr-FR" sz="1200" smtClean="0"/>
              <a:t> </a:t>
            </a:r>
            <a:r>
              <a:rPr lang="fr-FR" sz="1200" err="1" smtClean="0"/>
              <a:t>with</a:t>
            </a:r>
            <a:r>
              <a:rPr lang="fr-FR" sz="1200" smtClean="0"/>
              <a:t> </a:t>
            </a:r>
            <a:r>
              <a:rPr lang="fr-FR" sz="1200" err="1" smtClean="0"/>
              <a:t>disabilities</a:t>
            </a:r>
            <a:r>
              <a:rPr lang="fr-FR" sz="1200" smtClean="0"/>
              <a:t> to new information and communications technologies and </a:t>
            </a:r>
            <a:r>
              <a:rPr lang="fr-FR" sz="1200" err="1" smtClean="0"/>
              <a:t>systems</a:t>
            </a:r>
            <a:r>
              <a:rPr lang="fr-FR" sz="1200" smtClean="0"/>
              <a:t>, </a:t>
            </a:r>
            <a:r>
              <a:rPr lang="fr-FR" sz="1200" err="1" smtClean="0"/>
              <a:t>including</a:t>
            </a:r>
            <a:r>
              <a:rPr lang="fr-FR" sz="1200" smtClean="0"/>
              <a:t> the Internet »</a:t>
            </a:r>
            <a:r>
              <a:rPr lang="fr-FR" sz="1200" baseline="0" smtClean="0"/>
              <a:t>  </a:t>
            </a:r>
            <a:r>
              <a:rPr lang="fr-FR" sz="1200" smtClean="0"/>
              <a:t>Article 9 (g)</a:t>
            </a:r>
            <a:endParaRPr lang="en-US" sz="1200" smtClean="0"/>
          </a:p>
          <a:p>
            <a:pPr>
              <a:buFont typeface="Wingdings" pitchFamily="2" charset="2"/>
              <a:buNone/>
            </a:pPr>
            <a:endParaRPr lang="en-US" sz="1200" b="1" smtClean="0"/>
          </a:p>
          <a:p>
            <a:endParaRPr lang="en-US" b="1"/>
          </a:p>
        </p:txBody>
      </p:sp>
      <p:sp>
        <p:nvSpPr>
          <p:cNvPr id="4" name="Slide Number Placeholder 3"/>
          <p:cNvSpPr>
            <a:spLocks noGrp="1"/>
          </p:cNvSpPr>
          <p:nvPr>
            <p:ph type="sldNum" sz="quarter" idx="10"/>
          </p:nvPr>
        </p:nvSpPr>
        <p:spPr/>
        <p:txBody>
          <a:bodyPr/>
          <a:lstStyle/>
          <a:p>
            <a:pPr>
              <a:defRPr/>
            </a:pPr>
            <a:fld id="{8699F875-05EF-4A37-B331-EC0262947FF7}" type="slidenum">
              <a:rPr lang="en-US" smtClean="0"/>
              <a:pPr>
                <a:defRPr/>
              </a:pPr>
              <a:t>10</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257300" y="720725"/>
            <a:ext cx="4800600" cy="3600450"/>
          </a:xfrm>
        </p:spPr>
      </p:sp>
      <p:sp>
        <p:nvSpPr>
          <p:cNvPr id="3" name="Notes Placeholder 2"/>
          <p:cNvSpPr txBox="1">
            <a:spLocks noGrp="1"/>
          </p:cNvSpPr>
          <p:nvPr>
            <p:ph type="body" sz="quarter" idx="1"/>
          </p:nvPr>
        </p:nvSpPr>
        <p:spPr/>
        <p:txBody>
          <a:bodyPr/>
          <a:lstStyle/>
          <a:p>
            <a:endParaRPr lang="fr-FR"/>
          </a:p>
        </p:txBody>
      </p:sp>
      <p:sp>
        <p:nvSpPr>
          <p:cNvPr id="4" name="Slide Number Placeholder 3"/>
          <p:cNvSpPr txBox="1"/>
          <p:nvPr/>
        </p:nvSpPr>
        <p:spPr>
          <a:xfrm>
            <a:off x="4144966" y="9121770"/>
            <a:ext cx="3170233" cy="479429"/>
          </a:xfrm>
          <a:prstGeom prst="rect">
            <a:avLst/>
          </a:prstGeom>
          <a:noFill/>
          <a:ln>
            <a:noFill/>
          </a:ln>
        </p:spPr>
        <p:txBody>
          <a:bodyPr vert="horz" wrap="square" lIns="96661" tIns="48335" rIns="96661" bIns="48335" anchor="b" anchorCtr="0" compatLnSpc="1"/>
          <a:lstStyle/>
          <a:p>
            <a:pPr algn="r" defTabSz="966785" eaLnBrk="1" fontAlgn="auto">
              <a:spcBef>
                <a:spcPts val="0"/>
              </a:spcBef>
              <a:spcAft>
                <a:spcPts val="0"/>
              </a:spcAft>
              <a:defRPr sz="1800" b="0" i="0" u="none" strike="noStrike" kern="0" cap="none" spc="0" baseline="0">
                <a:solidFill>
                  <a:srgbClr val="000000"/>
                </a:solidFill>
                <a:uFillTx/>
              </a:defRPr>
            </a:pPr>
            <a:fld id="{EE97EBC2-DAA9-4BD9-A4F4-6E996781D842}" type="slidenum">
              <a:rPr sz="1800" kern="0">
                <a:solidFill>
                  <a:srgbClr val="000000"/>
                </a:solidFill>
                <a:latin typeface="Calibri"/>
                <a:cs typeface="+mn-cs"/>
              </a:rPr>
              <a:pPr algn="r" defTabSz="966785" eaLnBrk="1" fontAlgn="auto">
                <a:spcBef>
                  <a:spcPts val="0"/>
                </a:spcBef>
                <a:spcAft>
                  <a:spcPts val="0"/>
                </a:spcAft>
                <a:defRPr sz="1800" b="0" i="0" u="none" strike="noStrike" kern="0" cap="none" spc="0" baseline="0">
                  <a:solidFill>
                    <a:srgbClr val="000000"/>
                  </a:solidFill>
                  <a:uFillTx/>
                </a:defRPr>
              </a:pPr>
              <a:t>11</a:t>
            </a:fld>
            <a:endParaRPr lang="en-US" sz="1300">
              <a:solidFill>
                <a:srgbClr val="000000"/>
              </a:solidFill>
              <a:latin typeface="Verdana" pitchFamily="34"/>
              <a:cs typeface="+mn-cs"/>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257300" y="720725"/>
            <a:ext cx="4800600" cy="3600450"/>
          </a:xfrm>
        </p:spPr>
      </p:sp>
      <p:sp>
        <p:nvSpPr>
          <p:cNvPr id="3" name="Notes Placeholder 2"/>
          <p:cNvSpPr txBox="1">
            <a:spLocks noGrp="1"/>
          </p:cNvSpPr>
          <p:nvPr>
            <p:ph type="body" sz="quarter" idx="1"/>
          </p:nvPr>
        </p:nvSpPr>
        <p:spPr/>
        <p:txBody>
          <a:bodyPr/>
          <a:lstStyle/>
          <a:p>
            <a:endParaRPr lang="fr-FR"/>
          </a:p>
        </p:txBody>
      </p:sp>
      <p:sp>
        <p:nvSpPr>
          <p:cNvPr id="4" name="Slide Number Placeholder 3"/>
          <p:cNvSpPr txBox="1"/>
          <p:nvPr/>
        </p:nvSpPr>
        <p:spPr>
          <a:xfrm>
            <a:off x="4144966" y="9121770"/>
            <a:ext cx="3170233" cy="479429"/>
          </a:xfrm>
          <a:prstGeom prst="rect">
            <a:avLst/>
          </a:prstGeom>
          <a:noFill/>
          <a:ln>
            <a:noFill/>
          </a:ln>
        </p:spPr>
        <p:txBody>
          <a:bodyPr vert="horz" wrap="square" lIns="96661" tIns="48335" rIns="96661" bIns="48335" anchor="b" anchorCtr="0" compatLnSpc="1"/>
          <a:lstStyle/>
          <a:p>
            <a:pPr algn="r" defTabSz="966785" eaLnBrk="1" fontAlgn="auto">
              <a:spcBef>
                <a:spcPts val="0"/>
              </a:spcBef>
              <a:spcAft>
                <a:spcPts val="0"/>
              </a:spcAft>
              <a:defRPr sz="1800" b="0" i="0" u="none" strike="noStrike" kern="0" cap="none" spc="0" baseline="0">
                <a:solidFill>
                  <a:srgbClr val="000000"/>
                </a:solidFill>
                <a:uFillTx/>
              </a:defRPr>
            </a:pPr>
            <a:fld id="{874E7F32-E0AC-49BF-8C11-336337B3B3B4}" type="slidenum">
              <a:rPr sz="1800" kern="0">
                <a:solidFill>
                  <a:srgbClr val="000000"/>
                </a:solidFill>
                <a:latin typeface="Calibri"/>
                <a:cs typeface="+mn-cs"/>
              </a:rPr>
              <a:pPr algn="r" defTabSz="966785" eaLnBrk="1" fontAlgn="auto">
                <a:spcBef>
                  <a:spcPts val="0"/>
                </a:spcBef>
                <a:spcAft>
                  <a:spcPts val="0"/>
                </a:spcAft>
                <a:defRPr sz="1800" b="0" i="0" u="none" strike="noStrike" kern="0" cap="none" spc="0" baseline="0">
                  <a:solidFill>
                    <a:srgbClr val="000000"/>
                  </a:solidFill>
                  <a:uFillTx/>
                </a:defRPr>
              </a:pPr>
              <a:t>12</a:t>
            </a:fld>
            <a:endParaRPr lang="en-US" sz="1300">
              <a:solidFill>
                <a:srgbClr val="000000"/>
              </a:solidFill>
              <a:latin typeface="Verdana" pitchFamily="34"/>
              <a:cs typeface="+mn-cs"/>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257300" y="720725"/>
            <a:ext cx="4800600" cy="3600450"/>
          </a:xfrm>
        </p:spPr>
      </p:sp>
      <p:sp>
        <p:nvSpPr>
          <p:cNvPr id="3" name="Notes Placeholder 2"/>
          <p:cNvSpPr txBox="1">
            <a:spLocks noGrp="1"/>
          </p:cNvSpPr>
          <p:nvPr>
            <p:ph type="body" sz="quarter" idx="1"/>
          </p:nvPr>
        </p:nvSpPr>
        <p:spPr/>
        <p:txBody>
          <a:bodyPr/>
          <a:lstStyle/>
          <a:p>
            <a:endParaRPr lang="fr-FR"/>
          </a:p>
        </p:txBody>
      </p:sp>
      <p:sp>
        <p:nvSpPr>
          <p:cNvPr id="4" name="Slide Number Placeholder 3"/>
          <p:cNvSpPr txBox="1"/>
          <p:nvPr/>
        </p:nvSpPr>
        <p:spPr>
          <a:xfrm>
            <a:off x="4144966" y="9121770"/>
            <a:ext cx="3170233" cy="479429"/>
          </a:xfrm>
          <a:prstGeom prst="rect">
            <a:avLst/>
          </a:prstGeom>
          <a:noFill/>
          <a:ln>
            <a:noFill/>
          </a:ln>
        </p:spPr>
        <p:txBody>
          <a:bodyPr vert="horz" wrap="square" lIns="96661" tIns="48335" rIns="96661" bIns="48335" anchor="b" anchorCtr="0" compatLnSpc="1"/>
          <a:lstStyle/>
          <a:p>
            <a:pPr algn="r" defTabSz="966785" eaLnBrk="1" fontAlgn="auto">
              <a:spcBef>
                <a:spcPts val="0"/>
              </a:spcBef>
              <a:spcAft>
                <a:spcPts val="0"/>
              </a:spcAft>
              <a:defRPr sz="1800" b="0" i="0" u="none" strike="noStrike" kern="0" cap="none" spc="0" baseline="0">
                <a:solidFill>
                  <a:srgbClr val="000000"/>
                </a:solidFill>
                <a:uFillTx/>
              </a:defRPr>
            </a:pPr>
            <a:fld id="{9D280424-A445-488A-9F60-7CBC32A0DB6E}" type="slidenum">
              <a:rPr sz="1800" kern="0">
                <a:solidFill>
                  <a:srgbClr val="000000"/>
                </a:solidFill>
                <a:latin typeface="Calibri"/>
                <a:cs typeface="+mn-cs"/>
              </a:rPr>
              <a:pPr algn="r" defTabSz="966785" eaLnBrk="1" fontAlgn="auto">
                <a:spcBef>
                  <a:spcPts val="0"/>
                </a:spcBef>
                <a:spcAft>
                  <a:spcPts val="0"/>
                </a:spcAft>
                <a:defRPr sz="1800" b="0" i="0" u="none" strike="noStrike" kern="0" cap="none" spc="0" baseline="0">
                  <a:solidFill>
                    <a:srgbClr val="000000"/>
                  </a:solidFill>
                  <a:uFillTx/>
                </a:defRPr>
              </a:pPr>
              <a:t>13</a:t>
            </a:fld>
            <a:endParaRPr lang="en-US" sz="1300">
              <a:solidFill>
                <a:srgbClr val="000000"/>
              </a:solidFill>
              <a:latin typeface="Verdana" pitchFamily="34"/>
              <a:cs typeface="+mn-cs"/>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257300" y="720725"/>
            <a:ext cx="4800600" cy="3600450"/>
          </a:xfrm>
        </p:spPr>
      </p:sp>
      <p:sp>
        <p:nvSpPr>
          <p:cNvPr id="3" name="Notes Placeholder 2"/>
          <p:cNvSpPr txBox="1">
            <a:spLocks noGrp="1"/>
          </p:cNvSpPr>
          <p:nvPr>
            <p:ph type="body" sz="quarter" idx="1"/>
          </p:nvPr>
        </p:nvSpPr>
        <p:spPr/>
        <p:txBody>
          <a:bodyPr/>
          <a:lstStyle/>
          <a:p>
            <a:endParaRPr lang="fr-FR"/>
          </a:p>
        </p:txBody>
      </p:sp>
      <p:sp>
        <p:nvSpPr>
          <p:cNvPr id="4" name="Slide Number Placeholder 3"/>
          <p:cNvSpPr txBox="1"/>
          <p:nvPr/>
        </p:nvSpPr>
        <p:spPr>
          <a:xfrm>
            <a:off x="4144966" y="9121770"/>
            <a:ext cx="3170233" cy="479429"/>
          </a:xfrm>
          <a:prstGeom prst="rect">
            <a:avLst/>
          </a:prstGeom>
          <a:noFill/>
          <a:ln>
            <a:noFill/>
          </a:ln>
        </p:spPr>
        <p:txBody>
          <a:bodyPr vert="horz" wrap="square" lIns="96661" tIns="48335" rIns="96661" bIns="48335" anchor="b" anchorCtr="0" compatLnSpc="1"/>
          <a:lstStyle/>
          <a:p>
            <a:pPr algn="r" defTabSz="966785" eaLnBrk="1" fontAlgn="auto">
              <a:spcBef>
                <a:spcPts val="0"/>
              </a:spcBef>
              <a:spcAft>
                <a:spcPts val="0"/>
              </a:spcAft>
              <a:defRPr sz="1800" b="0" i="0" u="none" strike="noStrike" kern="0" cap="none" spc="0" baseline="0">
                <a:solidFill>
                  <a:srgbClr val="000000"/>
                </a:solidFill>
                <a:uFillTx/>
              </a:defRPr>
            </a:pPr>
            <a:fld id="{5350EDD1-CCFC-4316-8A6A-780463B43568}" type="slidenum">
              <a:rPr sz="1800" kern="0">
                <a:solidFill>
                  <a:srgbClr val="000000"/>
                </a:solidFill>
                <a:latin typeface="Calibri"/>
                <a:cs typeface="+mn-cs"/>
              </a:rPr>
              <a:pPr algn="r" defTabSz="966785" eaLnBrk="1" fontAlgn="auto">
                <a:spcBef>
                  <a:spcPts val="0"/>
                </a:spcBef>
                <a:spcAft>
                  <a:spcPts val="0"/>
                </a:spcAft>
                <a:defRPr sz="1800" b="0" i="0" u="none" strike="noStrike" kern="0" cap="none" spc="0" baseline="0">
                  <a:solidFill>
                    <a:srgbClr val="000000"/>
                  </a:solidFill>
                  <a:uFillTx/>
                </a:defRPr>
              </a:pPr>
              <a:t>14</a:t>
            </a:fld>
            <a:endParaRPr lang="en-US" sz="1300">
              <a:solidFill>
                <a:srgbClr val="000000"/>
              </a:solidFill>
              <a:latin typeface="Verdana" pitchFamily="34"/>
              <a:cs typeface="+mn-cs"/>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FR"/>
          </a:p>
        </p:txBody>
      </p:sp>
      <p:sp>
        <p:nvSpPr>
          <p:cNvPr id="4" name="Slide Number Placeholder 3"/>
          <p:cNvSpPr>
            <a:spLocks noGrp="1"/>
          </p:cNvSpPr>
          <p:nvPr>
            <p:ph type="sldNum" sz="quarter" idx="10"/>
          </p:nvPr>
        </p:nvSpPr>
        <p:spPr/>
        <p:txBody>
          <a:bodyPr/>
          <a:lstStyle/>
          <a:p>
            <a:pPr>
              <a:defRPr/>
            </a:pPr>
            <a:fld id="{8699F875-05EF-4A37-B331-EC0262947FF7}" type="slidenum">
              <a:rPr lang="en-US" smtClean="0"/>
              <a:pPr>
                <a:defRPr/>
              </a:pPr>
              <a:t>15</a:t>
            </a:fld>
            <a:endParaRPr lang="en-US"/>
          </a:p>
        </p:txBody>
      </p:sp>
    </p:spTree>
    <p:extLst>
      <p:ext uri="{BB962C8B-B14F-4D97-AF65-F5344CB8AC3E}">
        <p14:creationId xmlns:p14="http://schemas.microsoft.com/office/powerpoint/2010/main" val="359671405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257300" y="720725"/>
            <a:ext cx="4800600" cy="3600450"/>
          </a:xfrm>
        </p:spPr>
      </p:sp>
      <p:sp>
        <p:nvSpPr>
          <p:cNvPr id="3" name="Notes Placeholder 2"/>
          <p:cNvSpPr>
            <a:spLocks noGrp="1"/>
          </p:cNvSpPr>
          <p:nvPr>
            <p:ph type="body" idx="1"/>
          </p:nvPr>
        </p:nvSpPr>
        <p:spPr/>
        <p:txBody>
          <a:bodyPr/>
          <a:lstStyle/>
          <a:p>
            <a:endParaRPr lang="fr-FR"/>
          </a:p>
        </p:txBody>
      </p:sp>
      <p:sp>
        <p:nvSpPr>
          <p:cNvPr id="4" name="Slide Number Placeholder 3"/>
          <p:cNvSpPr>
            <a:spLocks noGrp="1"/>
          </p:cNvSpPr>
          <p:nvPr>
            <p:ph type="sldNum" sz="quarter" idx="10"/>
          </p:nvPr>
        </p:nvSpPr>
        <p:spPr/>
        <p:txBody>
          <a:bodyPr/>
          <a:lstStyle/>
          <a:p>
            <a:pPr lvl="0"/>
            <a:fld id="{B02FE525-DB44-4951-A5D7-F8D6C32BE3BA}" type="slidenum">
              <a:rPr lang="fr-FR" smtClean="0"/>
              <a:t>16</a:t>
            </a:fld>
            <a:endParaRPr lang="fr-FR"/>
          </a:p>
        </p:txBody>
      </p:sp>
    </p:spTree>
    <p:extLst>
      <p:ext uri="{BB962C8B-B14F-4D97-AF65-F5344CB8AC3E}">
        <p14:creationId xmlns:p14="http://schemas.microsoft.com/office/powerpoint/2010/main" val="7436205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1" name="Rectangle 7"/>
          <p:cNvSpPr>
            <a:spLocks noGrp="1" noChangeArrowheads="1"/>
          </p:cNvSpPr>
          <p:nvPr>
            <p:ph type="sldNum" sz="quarter" idx="5"/>
          </p:nvPr>
        </p:nvSpPr>
        <p:spPr>
          <a:noFill/>
        </p:spPr>
        <p:txBody>
          <a:bodyPr/>
          <a:lstStyle/>
          <a:p>
            <a:fld id="{36CC7139-2378-46B9-8DDB-E3AF51146B2B}" type="slidenum">
              <a:rPr lang="en-US" smtClean="0">
                <a:cs typeface="Arial" charset="0"/>
              </a:rPr>
              <a:pPr/>
              <a:t>17</a:t>
            </a:fld>
            <a:endParaRPr lang="en-US" smtClean="0">
              <a:cs typeface="Arial" charset="0"/>
            </a:endParaRPr>
          </a:p>
        </p:txBody>
      </p:sp>
      <p:sp>
        <p:nvSpPr>
          <p:cNvPr id="66562" name="Rectangle 7"/>
          <p:cNvSpPr txBox="1">
            <a:spLocks noGrp="1" noChangeArrowheads="1"/>
          </p:cNvSpPr>
          <p:nvPr/>
        </p:nvSpPr>
        <p:spPr bwMode="auto">
          <a:xfrm>
            <a:off x="4143375" y="9120188"/>
            <a:ext cx="3170238" cy="479425"/>
          </a:xfrm>
          <a:prstGeom prst="rect">
            <a:avLst/>
          </a:prstGeom>
          <a:noFill/>
          <a:ln w="9525">
            <a:noFill/>
            <a:miter lim="800000"/>
            <a:headEnd/>
            <a:tailEnd/>
          </a:ln>
        </p:spPr>
        <p:txBody>
          <a:bodyPr lIns="96661" tIns="48331" rIns="96661" bIns="48331" anchor="b"/>
          <a:lstStyle/>
          <a:p>
            <a:pPr algn="r" defTabSz="966788"/>
            <a:fld id="{5F340458-6626-4422-A5A6-9891B85EAFF6}" type="slidenum">
              <a:rPr lang="en-US" sz="1300" b="0">
                <a:latin typeface="Arial" charset="0"/>
              </a:rPr>
              <a:pPr algn="r" defTabSz="966788"/>
              <a:t>17</a:t>
            </a:fld>
            <a:endParaRPr lang="en-US" sz="1300" b="0">
              <a:latin typeface="Arial" charset="0"/>
            </a:endParaRPr>
          </a:p>
        </p:txBody>
      </p:sp>
      <p:sp>
        <p:nvSpPr>
          <p:cNvPr id="66563" name="Rectangle 2"/>
          <p:cNvSpPr>
            <a:spLocks noGrp="1" noRot="1" noChangeAspect="1" noChangeArrowheads="1" noTextEdit="1"/>
          </p:cNvSpPr>
          <p:nvPr>
            <p:ph type="sldImg"/>
          </p:nvPr>
        </p:nvSpPr>
        <p:spPr>
          <a:ln/>
        </p:spPr>
      </p:sp>
      <p:sp>
        <p:nvSpPr>
          <p:cNvPr id="66564" name="Rectangle 3"/>
          <p:cNvSpPr>
            <a:spLocks noGrp="1" noChangeArrowheads="1"/>
          </p:cNvSpPr>
          <p:nvPr>
            <p:ph type="body" idx="1"/>
          </p:nvPr>
        </p:nvSpPr>
        <p:spPr>
          <a:xfrm>
            <a:off x="731838" y="4560888"/>
            <a:ext cx="5851525" cy="4319587"/>
          </a:xfrm>
          <a:noFill/>
          <a:ln/>
        </p:spPr>
        <p:txBody>
          <a:bodyPr/>
          <a:lstStyle/>
          <a:p>
            <a:pPr eaLnBrk="1" hangingPunct="1"/>
            <a:endParaRPr lang="fr-FR" smtClean="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09" name="Rectangle 2"/>
          <p:cNvSpPr>
            <a:spLocks noGrp="1" noRot="1" noChangeAspect="1" noChangeArrowheads="1" noTextEdit="1"/>
          </p:cNvSpPr>
          <p:nvPr>
            <p:ph type="sldImg"/>
          </p:nvPr>
        </p:nvSpPr>
        <p:spPr>
          <a:xfrm>
            <a:off x="1257300" y="720725"/>
            <a:ext cx="4800600" cy="3600450"/>
          </a:xfrm>
          <a:ln/>
        </p:spPr>
      </p:sp>
      <p:sp>
        <p:nvSpPr>
          <p:cNvPr id="68610" name="Rectangle 3"/>
          <p:cNvSpPr>
            <a:spLocks noGrp="1" noChangeArrowheads="1"/>
          </p:cNvSpPr>
          <p:nvPr>
            <p:ph type="body" idx="1"/>
          </p:nvPr>
        </p:nvSpPr>
        <p:spPr>
          <a:noFill/>
          <a:ln/>
        </p:spPr>
        <p:txBody>
          <a:bodyPr/>
          <a:lstStyle/>
          <a:p>
            <a:endParaRPr lang="en-US" smtClean="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257300" y="720725"/>
            <a:ext cx="4800600" cy="3600450"/>
          </a:xfrm>
        </p:spPr>
      </p:sp>
      <p:sp>
        <p:nvSpPr>
          <p:cNvPr id="3" name="Notes Placeholder 2"/>
          <p:cNvSpPr>
            <a:spLocks noGrp="1"/>
          </p:cNvSpPr>
          <p:nvPr>
            <p:ph type="body" idx="1"/>
          </p:nvPr>
        </p:nvSpPr>
        <p:spPr/>
        <p:txBody>
          <a:bodyPr/>
          <a:lstStyle/>
          <a:p>
            <a:endParaRPr lang="fr-FR"/>
          </a:p>
        </p:txBody>
      </p:sp>
      <p:sp>
        <p:nvSpPr>
          <p:cNvPr id="4" name="Slide Number Placeholder 3"/>
          <p:cNvSpPr>
            <a:spLocks noGrp="1"/>
          </p:cNvSpPr>
          <p:nvPr>
            <p:ph type="sldNum" sz="quarter" idx="10"/>
          </p:nvPr>
        </p:nvSpPr>
        <p:spPr/>
        <p:txBody>
          <a:bodyPr/>
          <a:lstStyle/>
          <a:p>
            <a:pPr lvl="0"/>
            <a:fld id="{B02FE525-DB44-4951-A5D7-F8D6C32BE3BA}" type="slidenum">
              <a:rPr lang="fr-FR" smtClean="0"/>
              <a:t>19</a:t>
            </a:fld>
            <a:endParaRPr lang="fr-FR"/>
          </a:p>
        </p:txBody>
      </p:sp>
    </p:spTree>
    <p:extLst>
      <p:ext uri="{BB962C8B-B14F-4D97-AF65-F5344CB8AC3E}">
        <p14:creationId xmlns:p14="http://schemas.microsoft.com/office/powerpoint/2010/main" val="238762954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7"/>
          <p:cNvSpPr>
            <a:spLocks noGrp="1" noChangeArrowheads="1"/>
          </p:cNvSpPr>
          <p:nvPr>
            <p:ph type="sldNum" sz="quarter" idx="5"/>
          </p:nvPr>
        </p:nvSpPr>
        <p:spPr>
          <a:noFill/>
        </p:spPr>
        <p:txBody>
          <a:bodyPr/>
          <a:lstStyle/>
          <a:p>
            <a:fld id="{D037E4D9-AC05-4F2F-9523-14AC33BBBF01}" type="slidenum">
              <a:rPr lang="en-US" smtClean="0">
                <a:cs typeface="Arial" charset="0"/>
              </a:rPr>
              <a:pPr/>
              <a:t>20</a:t>
            </a:fld>
            <a:endParaRPr lang="en-US" smtClean="0">
              <a:cs typeface="Arial" charset="0"/>
            </a:endParaRPr>
          </a:p>
        </p:txBody>
      </p:sp>
      <p:sp>
        <p:nvSpPr>
          <p:cNvPr id="35843" name="Rectangle 7"/>
          <p:cNvSpPr txBox="1">
            <a:spLocks noGrp="1" noChangeArrowheads="1"/>
          </p:cNvSpPr>
          <p:nvPr/>
        </p:nvSpPr>
        <p:spPr bwMode="auto">
          <a:xfrm>
            <a:off x="4143375" y="9120188"/>
            <a:ext cx="3170238" cy="479425"/>
          </a:xfrm>
          <a:prstGeom prst="rect">
            <a:avLst/>
          </a:prstGeom>
          <a:noFill/>
          <a:ln w="9525">
            <a:noFill/>
            <a:miter lim="800000"/>
            <a:headEnd/>
            <a:tailEnd/>
          </a:ln>
        </p:spPr>
        <p:txBody>
          <a:bodyPr lIns="96661" tIns="48331" rIns="96661" bIns="48331" anchor="b"/>
          <a:lstStyle/>
          <a:p>
            <a:pPr algn="r" defTabSz="966788"/>
            <a:fld id="{B291BD7C-DA8B-418E-A097-531137D79965}" type="slidenum">
              <a:rPr lang="en-US" sz="1300">
                <a:latin typeface="Arial" charset="0"/>
              </a:rPr>
              <a:pPr algn="r" defTabSz="966788"/>
              <a:t>20</a:t>
            </a:fld>
            <a:endParaRPr lang="en-US" sz="1300">
              <a:latin typeface="Arial" charset="0"/>
            </a:endParaRPr>
          </a:p>
        </p:txBody>
      </p:sp>
      <p:sp>
        <p:nvSpPr>
          <p:cNvPr id="35844" name="Rectangle 7"/>
          <p:cNvSpPr txBox="1">
            <a:spLocks noGrp="1" noChangeArrowheads="1"/>
          </p:cNvSpPr>
          <p:nvPr/>
        </p:nvSpPr>
        <p:spPr bwMode="auto">
          <a:xfrm>
            <a:off x="4144963" y="9121775"/>
            <a:ext cx="3170237" cy="479425"/>
          </a:xfrm>
          <a:prstGeom prst="rect">
            <a:avLst/>
          </a:prstGeom>
          <a:noFill/>
          <a:ln w="9525">
            <a:noFill/>
            <a:miter lim="800000"/>
            <a:headEnd/>
            <a:tailEnd/>
          </a:ln>
        </p:spPr>
        <p:txBody>
          <a:bodyPr lIns="96661" tIns="48331" rIns="96661" bIns="48331" anchor="b"/>
          <a:lstStyle/>
          <a:p>
            <a:pPr algn="r" defTabSz="966788"/>
            <a:fld id="{A839958F-A388-4AE3-A830-596B38C55532}" type="slidenum">
              <a:rPr lang="en-US" sz="1300"/>
              <a:pPr algn="r" defTabSz="966788"/>
              <a:t>20</a:t>
            </a:fld>
            <a:endParaRPr lang="en-US" sz="1300"/>
          </a:p>
        </p:txBody>
      </p:sp>
      <p:sp>
        <p:nvSpPr>
          <p:cNvPr id="35845" name="Rectangle 2"/>
          <p:cNvSpPr>
            <a:spLocks noGrp="1" noRot="1" noChangeAspect="1" noChangeArrowheads="1" noTextEdit="1"/>
          </p:cNvSpPr>
          <p:nvPr>
            <p:ph type="sldImg"/>
          </p:nvPr>
        </p:nvSpPr>
        <p:spPr>
          <a:ln/>
        </p:spPr>
      </p:sp>
      <p:sp>
        <p:nvSpPr>
          <p:cNvPr id="35846" name="Rectangle 3"/>
          <p:cNvSpPr>
            <a:spLocks noGrp="1" noChangeArrowheads="1"/>
          </p:cNvSpPr>
          <p:nvPr>
            <p:ph type="body" idx="1"/>
          </p:nvPr>
        </p:nvSpPr>
        <p:spPr>
          <a:noFill/>
          <a:ln/>
        </p:spPr>
        <p:txBody>
          <a:bodyPr/>
          <a:lstStyle/>
          <a:p>
            <a:pPr eaLnBrk="1" hangingPunct="1"/>
            <a:r>
              <a:rPr lang="en-US" smtClean="0"/>
              <a:t>BILL, ARTHUR, AXEL &amp; ASSEMBLED PARTICIPANTS</a:t>
            </a:r>
          </a:p>
          <a:p>
            <a:pPr eaLnBrk="1" hangingPunct="1"/>
            <a:endParaRPr lang="en-US" smtClean="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FR"/>
          </a:p>
        </p:txBody>
      </p:sp>
      <p:sp>
        <p:nvSpPr>
          <p:cNvPr id="4" name="Slide Number Placeholder 3"/>
          <p:cNvSpPr>
            <a:spLocks noGrp="1"/>
          </p:cNvSpPr>
          <p:nvPr>
            <p:ph type="sldNum" sz="quarter" idx="10"/>
          </p:nvPr>
        </p:nvSpPr>
        <p:spPr/>
        <p:txBody>
          <a:bodyPr/>
          <a:lstStyle/>
          <a:p>
            <a:pPr>
              <a:defRPr/>
            </a:pPr>
            <a:fld id="{8699F875-05EF-4A37-B331-EC0262947FF7}" type="slidenum">
              <a:rPr lang="en-US" smtClean="0"/>
              <a:pPr>
                <a:defRPr/>
              </a:pPr>
              <a:t>21</a:t>
            </a:fld>
            <a:endParaRPr lang="en-US"/>
          </a:p>
        </p:txBody>
      </p:sp>
    </p:spTree>
    <p:extLst>
      <p:ext uri="{BB962C8B-B14F-4D97-AF65-F5344CB8AC3E}">
        <p14:creationId xmlns:p14="http://schemas.microsoft.com/office/powerpoint/2010/main" val="261646687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FR"/>
          </a:p>
        </p:txBody>
      </p:sp>
      <p:sp>
        <p:nvSpPr>
          <p:cNvPr id="4" name="Slide Number Placeholder 3"/>
          <p:cNvSpPr>
            <a:spLocks noGrp="1"/>
          </p:cNvSpPr>
          <p:nvPr>
            <p:ph type="sldNum" sz="quarter" idx="10"/>
          </p:nvPr>
        </p:nvSpPr>
        <p:spPr/>
        <p:txBody>
          <a:bodyPr/>
          <a:lstStyle/>
          <a:p>
            <a:pPr>
              <a:defRPr/>
            </a:pPr>
            <a:fld id="{8699F875-05EF-4A37-B331-EC0262947FF7}" type="slidenum">
              <a:rPr lang="en-US" smtClean="0"/>
              <a:pPr>
                <a:defRPr/>
              </a:pPr>
              <a:t>22</a:t>
            </a:fld>
            <a:endParaRPr lang="en-US"/>
          </a:p>
        </p:txBody>
      </p:sp>
    </p:spTree>
    <p:extLst>
      <p:ext uri="{BB962C8B-B14F-4D97-AF65-F5344CB8AC3E}">
        <p14:creationId xmlns:p14="http://schemas.microsoft.com/office/powerpoint/2010/main" val="347941704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p:cNvSpPr>
            <a:spLocks noGrp="1" noChangeArrowheads="1"/>
          </p:cNvSpPr>
          <p:nvPr>
            <p:ph type="sldNum" sz="quarter" idx="5"/>
          </p:nvPr>
        </p:nvSpPr>
        <p:spPr>
          <a:noFill/>
        </p:spPr>
        <p:txBody>
          <a:bodyPr/>
          <a:lstStyle/>
          <a:p>
            <a:fld id="{FD5923FF-FA22-4CD3-A888-2E584AFC9066}" type="slidenum">
              <a:rPr lang="en-US" smtClean="0">
                <a:cs typeface="Arial" charset="0"/>
              </a:rPr>
              <a:pPr/>
              <a:t>23</a:t>
            </a:fld>
            <a:endParaRPr lang="en-US" smtClean="0">
              <a:cs typeface="Arial" charset="0"/>
            </a:endParaRPr>
          </a:p>
        </p:txBody>
      </p:sp>
      <p:sp>
        <p:nvSpPr>
          <p:cNvPr id="46083" name="Rectangle 7"/>
          <p:cNvSpPr txBox="1">
            <a:spLocks noGrp="1" noChangeArrowheads="1"/>
          </p:cNvSpPr>
          <p:nvPr/>
        </p:nvSpPr>
        <p:spPr bwMode="auto">
          <a:xfrm>
            <a:off x="4143375" y="9120188"/>
            <a:ext cx="3170238" cy="479425"/>
          </a:xfrm>
          <a:prstGeom prst="rect">
            <a:avLst/>
          </a:prstGeom>
          <a:noFill/>
          <a:ln w="9525">
            <a:noFill/>
            <a:miter lim="800000"/>
            <a:headEnd/>
            <a:tailEnd/>
          </a:ln>
        </p:spPr>
        <p:txBody>
          <a:bodyPr lIns="96661" tIns="48331" rIns="96661" bIns="48331" anchor="b"/>
          <a:lstStyle/>
          <a:p>
            <a:pPr algn="r" defTabSz="966788" eaLnBrk="1" hangingPunct="1"/>
            <a:fld id="{FF6CACF5-1B76-4894-981C-9AB08DD4AC20}" type="slidenum">
              <a:rPr lang="en-US" sz="1300">
                <a:latin typeface="Arial" charset="0"/>
              </a:rPr>
              <a:pPr algn="r" defTabSz="966788" eaLnBrk="1" hangingPunct="1"/>
              <a:t>23</a:t>
            </a:fld>
            <a:endParaRPr lang="en-US" sz="1300">
              <a:latin typeface="Arial" charset="0"/>
            </a:endParaRPr>
          </a:p>
        </p:txBody>
      </p:sp>
      <p:sp>
        <p:nvSpPr>
          <p:cNvPr id="46084" name="Rectangle 2"/>
          <p:cNvSpPr>
            <a:spLocks noGrp="1" noRot="1" noChangeAspect="1" noChangeArrowheads="1" noTextEdit="1"/>
          </p:cNvSpPr>
          <p:nvPr>
            <p:ph type="sldImg"/>
          </p:nvPr>
        </p:nvSpPr>
        <p:spPr>
          <a:ln/>
        </p:spPr>
      </p:sp>
      <p:sp>
        <p:nvSpPr>
          <p:cNvPr id="46085" name="Rectangle 3"/>
          <p:cNvSpPr>
            <a:spLocks noGrp="1" noChangeArrowheads="1"/>
          </p:cNvSpPr>
          <p:nvPr>
            <p:ph type="body" idx="1"/>
          </p:nvPr>
        </p:nvSpPr>
        <p:spPr>
          <a:xfrm>
            <a:off x="731838" y="4560888"/>
            <a:ext cx="5851525" cy="4319587"/>
          </a:xfrm>
          <a:noFill/>
          <a:ln/>
        </p:spPr>
        <p:txBody>
          <a:bodyPr/>
          <a:lstStyle/>
          <a:p>
            <a:pPr eaLnBrk="1" hangingPunct="1"/>
            <a:r>
              <a:rPr lang="en-US" smtClean="0"/>
              <a:t>AXEL</a:t>
            </a:r>
            <a:endParaRPr lang="fr-FR" smtClean="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FR"/>
          </a:p>
        </p:txBody>
      </p:sp>
      <p:sp>
        <p:nvSpPr>
          <p:cNvPr id="4" name="Slide Number Placeholder 3"/>
          <p:cNvSpPr>
            <a:spLocks noGrp="1"/>
          </p:cNvSpPr>
          <p:nvPr>
            <p:ph type="sldNum" sz="quarter" idx="10"/>
          </p:nvPr>
        </p:nvSpPr>
        <p:spPr/>
        <p:txBody>
          <a:bodyPr/>
          <a:lstStyle/>
          <a:p>
            <a:pPr>
              <a:defRPr/>
            </a:pPr>
            <a:fld id="{8699F875-05EF-4A37-B331-EC0262947FF7}" type="slidenum">
              <a:rPr lang="en-US" smtClean="0"/>
              <a:pPr>
                <a:defRPr/>
              </a:pPr>
              <a:t>24</a:t>
            </a:fld>
            <a:endParaRPr lang="en-US"/>
          </a:p>
        </p:txBody>
      </p:sp>
    </p:spTree>
    <p:extLst>
      <p:ext uri="{BB962C8B-B14F-4D97-AF65-F5344CB8AC3E}">
        <p14:creationId xmlns:p14="http://schemas.microsoft.com/office/powerpoint/2010/main" val="12941115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FR"/>
          </a:p>
        </p:txBody>
      </p:sp>
      <p:sp>
        <p:nvSpPr>
          <p:cNvPr id="4" name="Slide Number Placeholder 3"/>
          <p:cNvSpPr>
            <a:spLocks noGrp="1"/>
          </p:cNvSpPr>
          <p:nvPr>
            <p:ph type="sldNum" sz="quarter" idx="10"/>
          </p:nvPr>
        </p:nvSpPr>
        <p:spPr/>
        <p:txBody>
          <a:bodyPr/>
          <a:lstStyle/>
          <a:p>
            <a:pPr>
              <a:defRPr/>
            </a:pPr>
            <a:fld id="{8699F875-05EF-4A37-B331-EC0262947FF7}" type="slidenum">
              <a:rPr lang="en-US" smtClean="0"/>
              <a:pPr>
                <a:defRPr/>
              </a:pPr>
              <a:t>25</a:t>
            </a:fld>
            <a:endParaRPr lang="en-US"/>
          </a:p>
        </p:txBody>
      </p:sp>
    </p:spTree>
    <p:extLst>
      <p:ext uri="{BB962C8B-B14F-4D97-AF65-F5344CB8AC3E}">
        <p14:creationId xmlns:p14="http://schemas.microsoft.com/office/powerpoint/2010/main" val="223375395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FR"/>
          </a:p>
        </p:txBody>
      </p:sp>
      <p:sp>
        <p:nvSpPr>
          <p:cNvPr id="4" name="Slide Number Placeholder 3"/>
          <p:cNvSpPr>
            <a:spLocks noGrp="1"/>
          </p:cNvSpPr>
          <p:nvPr>
            <p:ph type="sldNum" sz="quarter" idx="10"/>
          </p:nvPr>
        </p:nvSpPr>
        <p:spPr/>
        <p:txBody>
          <a:bodyPr/>
          <a:lstStyle/>
          <a:p>
            <a:pPr>
              <a:defRPr/>
            </a:pPr>
            <a:fld id="{8699F875-05EF-4A37-B331-EC0262947FF7}" type="slidenum">
              <a:rPr lang="en-US" smtClean="0"/>
              <a:pPr>
                <a:defRPr/>
              </a:pPr>
              <a:t>26</a:t>
            </a:fld>
            <a:endParaRPr lang="en-US"/>
          </a:p>
        </p:txBody>
      </p:sp>
    </p:spTree>
    <p:extLst>
      <p:ext uri="{BB962C8B-B14F-4D97-AF65-F5344CB8AC3E}">
        <p14:creationId xmlns:p14="http://schemas.microsoft.com/office/powerpoint/2010/main" val="227879393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4" name="Picture 2" descr="Watermark"/>
          <p:cNvPicPr>
            <a:picLocks noChangeAspect="1" noChangeArrowheads="1"/>
          </p:cNvPicPr>
          <p:nvPr/>
        </p:nvPicPr>
        <p:blipFill>
          <a:blip r:embed="rId2" cstate="print"/>
          <a:srcRect l="6723" b="12773"/>
          <a:stretch>
            <a:fillRect/>
          </a:stretch>
        </p:blipFill>
        <p:spPr bwMode="auto">
          <a:xfrm>
            <a:off x="0" y="685800"/>
            <a:ext cx="6467475" cy="6048375"/>
          </a:xfrm>
          <a:prstGeom prst="rect">
            <a:avLst/>
          </a:prstGeom>
          <a:noFill/>
          <a:ln w="9525">
            <a:noFill/>
            <a:miter lim="800000"/>
            <a:headEnd/>
            <a:tailEnd/>
          </a:ln>
        </p:spPr>
      </p:pic>
      <p:sp>
        <p:nvSpPr>
          <p:cNvPr id="5" name="Rectangle 6"/>
          <p:cNvSpPr>
            <a:spLocks noChangeArrowheads="1"/>
          </p:cNvSpPr>
          <p:nvPr/>
        </p:nvSpPr>
        <p:spPr bwMode="auto">
          <a:xfrm>
            <a:off x="6426200" y="4343400"/>
            <a:ext cx="52388" cy="182563"/>
          </a:xfrm>
          <a:prstGeom prst="rect">
            <a:avLst/>
          </a:prstGeom>
          <a:noFill/>
          <a:ln w="9525">
            <a:noFill/>
            <a:miter lim="800000"/>
            <a:headEnd/>
            <a:tailEnd/>
          </a:ln>
        </p:spPr>
        <p:txBody>
          <a:bodyPr wrap="none" lIns="0" tIns="0" rIns="0" bIns="0">
            <a:spAutoFit/>
          </a:bodyPr>
          <a:lstStyle/>
          <a:p>
            <a:pPr>
              <a:defRPr/>
            </a:pPr>
            <a:r>
              <a:rPr lang="en-US" sz="1200" b="1">
                <a:solidFill>
                  <a:srgbClr val="0C4B84"/>
                </a:solidFill>
                <a:cs typeface="+mn-cs"/>
              </a:rPr>
              <a:t> </a:t>
            </a:r>
            <a:endParaRPr lang="en-US" sz="2400">
              <a:cs typeface="+mn-cs"/>
            </a:endParaRPr>
          </a:p>
        </p:txBody>
      </p:sp>
      <p:sp>
        <p:nvSpPr>
          <p:cNvPr id="6" name="Rectangle 7"/>
          <p:cNvSpPr>
            <a:spLocks noChangeArrowheads="1"/>
          </p:cNvSpPr>
          <p:nvPr/>
        </p:nvSpPr>
        <p:spPr bwMode="auto">
          <a:xfrm>
            <a:off x="7319963" y="4524375"/>
            <a:ext cx="52387" cy="182563"/>
          </a:xfrm>
          <a:prstGeom prst="rect">
            <a:avLst/>
          </a:prstGeom>
          <a:noFill/>
          <a:ln w="9525">
            <a:noFill/>
            <a:miter lim="800000"/>
            <a:headEnd/>
            <a:tailEnd/>
          </a:ln>
        </p:spPr>
        <p:txBody>
          <a:bodyPr wrap="none" lIns="0" tIns="0" rIns="0" bIns="0">
            <a:spAutoFit/>
          </a:bodyPr>
          <a:lstStyle/>
          <a:p>
            <a:pPr>
              <a:defRPr/>
            </a:pPr>
            <a:r>
              <a:rPr lang="en-US" sz="1200" b="1">
                <a:solidFill>
                  <a:srgbClr val="0C4B84"/>
                </a:solidFill>
                <a:cs typeface="+mn-cs"/>
              </a:rPr>
              <a:t> </a:t>
            </a:r>
            <a:endParaRPr lang="en-US" sz="2400">
              <a:cs typeface="+mn-cs"/>
            </a:endParaRPr>
          </a:p>
        </p:txBody>
      </p:sp>
      <p:sp>
        <p:nvSpPr>
          <p:cNvPr id="7" name="Rectangle 8"/>
          <p:cNvSpPr>
            <a:spLocks noChangeArrowheads="1"/>
          </p:cNvSpPr>
          <p:nvPr/>
        </p:nvSpPr>
        <p:spPr bwMode="auto">
          <a:xfrm>
            <a:off x="5280025" y="4802188"/>
            <a:ext cx="44450" cy="152400"/>
          </a:xfrm>
          <a:prstGeom prst="rect">
            <a:avLst/>
          </a:prstGeom>
          <a:noFill/>
          <a:ln w="9525">
            <a:noFill/>
            <a:miter lim="800000"/>
            <a:headEnd/>
            <a:tailEnd/>
          </a:ln>
        </p:spPr>
        <p:txBody>
          <a:bodyPr wrap="none" lIns="0" tIns="0" rIns="0" bIns="0">
            <a:spAutoFit/>
          </a:bodyPr>
          <a:lstStyle/>
          <a:p>
            <a:pPr>
              <a:defRPr/>
            </a:pPr>
            <a:r>
              <a:rPr lang="en-US" sz="1000">
                <a:solidFill>
                  <a:srgbClr val="000000"/>
                </a:solidFill>
                <a:cs typeface="+mn-cs"/>
              </a:rPr>
              <a:t> </a:t>
            </a:r>
            <a:endParaRPr lang="en-US" sz="2400">
              <a:cs typeface="+mn-cs"/>
            </a:endParaRPr>
          </a:p>
        </p:txBody>
      </p:sp>
      <p:pic>
        <p:nvPicPr>
          <p:cNvPr id="8" name="Picture 4" descr="G3ict logo with name and GAID"/>
          <p:cNvPicPr>
            <a:picLocks noChangeAspect="1" noChangeArrowheads="1"/>
          </p:cNvPicPr>
          <p:nvPr userDrawn="1"/>
        </p:nvPicPr>
        <p:blipFill>
          <a:blip r:embed="rId3" cstate="print"/>
          <a:srcRect/>
          <a:stretch>
            <a:fillRect/>
          </a:stretch>
        </p:blipFill>
        <p:spPr bwMode="auto">
          <a:xfrm>
            <a:off x="684213" y="533400"/>
            <a:ext cx="7775575" cy="990600"/>
          </a:xfrm>
          <a:prstGeom prst="rect">
            <a:avLst/>
          </a:prstGeom>
          <a:noFill/>
          <a:ln w="9525">
            <a:noFill/>
            <a:miter lim="800000"/>
            <a:headEnd/>
            <a:tailEnd/>
          </a:ln>
        </p:spPr>
      </p:pic>
      <p:sp>
        <p:nvSpPr>
          <p:cNvPr id="396291" name="Rectangle 3"/>
          <p:cNvSpPr>
            <a:spLocks noGrp="1" noChangeArrowheads="1"/>
          </p:cNvSpPr>
          <p:nvPr>
            <p:ph type="ctrTitle"/>
          </p:nvPr>
        </p:nvSpPr>
        <p:spPr>
          <a:xfrm>
            <a:off x="0" y="2130425"/>
            <a:ext cx="9144000" cy="1470025"/>
          </a:xfrm>
          <a:effectLst/>
        </p:spPr>
        <p:txBody>
          <a:bodyPr lIns="91440" rIns="91440" anchor="ctr"/>
          <a:lstStyle>
            <a:lvl1pPr algn="ctr">
              <a:defRPr sz="4800">
                <a:solidFill>
                  <a:schemeClr val="tx1"/>
                </a:solidFill>
              </a:defRPr>
            </a:lvl1pPr>
          </a:lstStyle>
          <a:p>
            <a:r>
              <a:rPr lang="en-US"/>
              <a:t>Title of presentation</a:t>
            </a:r>
          </a:p>
        </p:txBody>
      </p:sp>
      <p:sp>
        <p:nvSpPr>
          <p:cNvPr id="396297" name="Rectangle 9"/>
          <p:cNvSpPr>
            <a:spLocks noGrp="1" noChangeArrowheads="1"/>
          </p:cNvSpPr>
          <p:nvPr>
            <p:ph type="subTitle" idx="1"/>
          </p:nvPr>
        </p:nvSpPr>
        <p:spPr>
          <a:xfrm>
            <a:off x="0" y="3886200"/>
            <a:ext cx="9144000" cy="1752600"/>
          </a:xfrm>
        </p:spPr>
        <p:txBody>
          <a:bodyPr/>
          <a:lstStyle>
            <a:lvl1pPr marL="0" indent="0" algn="ctr">
              <a:spcAft>
                <a:spcPct val="0"/>
              </a:spcAft>
              <a:buFont typeface="Wingdings" pitchFamily="2" charset="2"/>
              <a:buNone/>
              <a:defRPr sz="2800">
                <a:solidFill>
                  <a:srgbClr val="003366"/>
                </a:solidFill>
              </a:defRPr>
            </a:lvl1pPr>
          </a:lstStyle>
          <a:p>
            <a:r>
              <a:rPr lang="en-US"/>
              <a:t>Author</a:t>
            </a:r>
          </a:p>
          <a:p>
            <a:r>
              <a:rPr lang="en-US"/>
              <a:t>Organization</a:t>
            </a:r>
          </a:p>
          <a:p>
            <a:r>
              <a:rPr lang="en-US"/>
              <a:t>Country</a:t>
            </a:r>
          </a:p>
          <a:p>
            <a:r>
              <a:rPr lang="en-US"/>
              <a:t>Email</a:t>
            </a:r>
          </a:p>
        </p:txBody>
      </p:sp>
      <p:sp>
        <p:nvSpPr>
          <p:cNvPr id="9" name="Rectangle 10"/>
          <p:cNvSpPr>
            <a:spLocks noGrp="1" noChangeArrowheads="1"/>
          </p:cNvSpPr>
          <p:nvPr>
            <p:ph type="dt" sz="half" idx="10"/>
          </p:nvPr>
        </p:nvSpPr>
        <p:spPr>
          <a:xfrm>
            <a:off x="468313" y="6237288"/>
            <a:ext cx="4392612" cy="312737"/>
          </a:xfrm>
        </p:spPr>
        <p:txBody>
          <a:bodyPr/>
          <a:lstStyle>
            <a:lvl1pPr>
              <a:lnSpc>
                <a:spcPct val="100000"/>
              </a:lnSpc>
              <a:defRPr sz="1400" b="0"/>
            </a:lvl1pPr>
          </a:lstStyle>
          <a:p>
            <a:pPr>
              <a:defRPr/>
            </a:pPr>
            <a:r>
              <a:rPr lang="en-US"/>
              <a:t>Atlanta, Georgia, USA, 1 October 2008</a:t>
            </a:r>
          </a:p>
          <a:p>
            <a:pPr>
              <a:defRPr/>
            </a:pPr>
            <a:r>
              <a:rPr lang="en-US"/>
              <a:t>The Globe Atlanta</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b="0"/>
            </a:lvl1pPr>
          </a:lstStyle>
          <a:p>
            <a:pPr>
              <a:defRPr/>
            </a:pPr>
            <a:r>
              <a:rPr lang="en-US"/>
              <a:t>Georgia: A Hub for Digital Accessibility Innovation</a:t>
            </a:r>
          </a:p>
          <a:p>
            <a:pPr>
              <a:defRPr/>
            </a:pPr>
            <a:r>
              <a:rPr lang="en-US"/>
              <a:t>Atlanta, Georgia, USA, 1 October 2008</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b="0"/>
            </a:lvl1pPr>
          </a:lstStyle>
          <a:p>
            <a:pPr>
              <a:defRPr/>
            </a:pPr>
            <a:r>
              <a:rPr lang="en-US"/>
              <a:t>Georgia: A Hub for Digital Accessibility Innovation</a:t>
            </a:r>
          </a:p>
          <a:p>
            <a:pPr>
              <a:defRPr/>
            </a:pPr>
            <a:r>
              <a:rPr lang="en-US"/>
              <a:t>Atlanta, Georgia, USA, 1 October 2008</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50825" y="1341438"/>
            <a:ext cx="4279900" cy="474186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83125" y="1341438"/>
            <a:ext cx="4281488" cy="474186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b="0"/>
            </a:lvl1pPr>
          </a:lstStyle>
          <a:p>
            <a:pPr>
              <a:defRPr/>
            </a:pPr>
            <a:r>
              <a:rPr lang="en-US"/>
              <a:t>Georgia: A Hub for Digital Accessibility Innovation</a:t>
            </a:r>
          </a:p>
          <a:p>
            <a:pPr>
              <a:defRPr/>
            </a:pPr>
            <a:r>
              <a:rPr lang="en-US"/>
              <a:t>Atlanta, Georgia, USA, 1 October 2008</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b="0"/>
            </a:lvl1pPr>
          </a:lstStyle>
          <a:p>
            <a:pPr>
              <a:defRPr/>
            </a:pPr>
            <a:r>
              <a:rPr lang="en-US"/>
              <a:t>Georgia: A Hub for Digital Accessibility Innovation</a:t>
            </a:r>
          </a:p>
          <a:p>
            <a:pPr>
              <a:defRPr/>
            </a:pPr>
            <a:r>
              <a:rPr lang="en-US"/>
              <a:t>Atlanta, Georgia, USA, 1 October 2008</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b="0"/>
            </a:lvl1pPr>
          </a:lstStyle>
          <a:p>
            <a:pPr>
              <a:defRPr/>
            </a:pPr>
            <a:r>
              <a:rPr lang="en-US"/>
              <a:t>Georgia: A Hub for Digital Accessibility Innovation</a:t>
            </a:r>
          </a:p>
          <a:p>
            <a:pPr>
              <a:defRPr/>
            </a:pPr>
            <a:r>
              <a:rPr lang="en-US"/>
              <a:t>Atlanta, Georgia, USA, 1 October 2008</a:t>
            </a: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b="0"/>
            </a:lvl1pPr>
          </a:lstStyle>
          <a:p>
            <a:pPr>
              <a:defRPr/>
            </a:pPr>
            <a:r>
              <a:rPr lang="en-US"/>
              <a:t>Georgia: A Hub for Digital Accessibility Innovation</a:t>
            </a:r>
          </a:p>
          <a:p>
            <a:pPr>
              <a:defRPr/>
            </a:pPr>
            <a:r>
              <a:rPr lang="en-US"/>
              <a:t>Atlanta, Georgia, USA, 1 October 2008</a:t>
            </a: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b="0"/>
            </a:lvl1pPr>
          </a:lstStyle>
          <a:p>
            <a:pPr>
              <a:defRPr/>
            </a:pPr>
            <a:r>
              <a:rPr lang="en-US"/>
              <a:t>Georgia: A Hub for Digital Accessibility Innovation</a:t>
            </a:r>
          </a:p>
          <a:p>
            <a:pPr>
              <a:defRPr/>
            </a:pPr>
            <a:r>
              <a:rPr lang="en-US"/>
              <a:t>Atlanta, Georgia, USA, 1 October 2008</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b="0"/>
            </a:lvl1pPr>
          </a:lstStyle>
          <a:p>
            <a:pPr>
              <a:defRPr/>
            </a:pPr>
            <a:r>
              <a:rPr lang="en-US"/>
              <a:t>Georgia: A Hub for Digital Accessibility Innovation</a:t>
            </a:r>
          </a:p>
          <a:p>
            <a:pPr>
              <a:defRPr/>
            </a:pPr>
            <a:r>
              <a:rPr lang="en-US"/>
              <a:t>Atlanta, Georgia, USA, 1 October 2008</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b="0"/>
            </a:lvl1pPr>
          </a:lstStyle>
          <a:p>
            <a:pPr>
              <a:defRPr/>
            </a:pPr>
            <a:r>
              <a:rPr lang="en-US"/>
              <a:t>Georgia: A Hub for Digital Accessibility Innovation</a:t>
            </a:r>
          </a:p>
          <a:p>
            <a:pPr>
              <a:defRPr/>
            </a:pPr>
            <a:r>
              <a:rPr lang="en-US"/>
              <a:t>Atlanta, Georgia, USA, 1 October 2008</a:t>
            </a: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86563" y="68263"/>
            <a:ext cx="2178050" cy="6015037"/>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50825" y="68263"/>
            <a:ext cx="6383338" cy="6015037"/>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b="0"/>
            </a:lvl1pPr>
          </a:lstStyle>
          <a:p>
            <a:pPr>
              <a:defRPr/>
            </a:pPr>
            <a:r>
              <a:rPr lang="en-US"/>
              <a:t>Georgia: A Hub for Digital Accessibility Innovation</a:t>
            </a:r>
          </a:p>
          <a:p>
            <a:pPr>
              <a:defRPr/>
            </a:pPr>
            <a:r>
              <a:rPr lang="en-US"/>
              <a:t>Atlanta, Georgia, USA, 1 October 2008</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250825" y="68263"/>
            <a:ext cx="8713788" cy="1143000"/>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250825" y="1341438"/>
            <a:ext cx="8713788" cy="4741862"/>
          </a:xfrm>
        </p:spPr>
        <p:txBody>
          <a:bodyPr/>
          <a:lstStyle/>
          <a:p>
            <a:pPr lvl="0"/>
            <a:endParaRPr lang="en-US" noProof="0" smtClean="0"/>
          </a:p>
        </p:txBody>
      </p:sp>
      <p:sp>
        <p:nvSpPr>
          <p:cNvPr id="4" name="Date Placeholder 3"/>
          <p:cNvSpPr>
            <a:spLocks noGrp="1"/>
          </p:cNvSpPr>
          <p:nvPr>
            <p:ph type="dt" sz="half" idx="10"/>
          </p:nvPr>
        </p:nvSpPr>
        <p:spPr/>
        <p:txBody>
          <a:bodyPr/>
          <a:lstStyle>
            <a:lvl1pPr>
              <a:defRPr b="0"/>
            </a:lvl1pPr>
          </a:lstStyle>
          <a:p>
            <a:pPr>
              <a:defRPr/>
            </a:pPr>
            <a:r>
              <a:rPr lang="en-US"/>
              <a:t>Georgia: A Hub for Digital Accessibility Innovation</a:t>
            </a:r>
          </a:p>
          <a:p>
            <a:pPr>
              <a:defRPr/>
            </a:pPr>
            <a:r>
              <a:rPr lang="en-US"/>
              <a:t>Atlanta, Georgia, USA, 1 October 2008</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4" name="Picture 2" descr="Watermark"/>
          <p:cNvPicPr>
            <a:picLocks noChangeAspect="1" noChangeArrowheads="1"/>
          </p:cNvPicPr>
          <p:nvPr/>
        </p:nvPicPr>
        <p:blipFill>
          <a:blip r:embed="rId2" cstate="print"/>
          <a:srcRect l="6723" b="12773"/>
          <a:stretch>
            <a:fillRect/>
          </a:stretch>
        </p:blipFill>
        <p:spPr bwMode="auto">
          <a:xfrm>
            <a:off x="0" y="685800"/>
            <a:ext cx="6467475" cy="6048375"/>
          </a:xfrm>
          <a:prstGeom prst="rect">
            <a:avLst/>
          </a:prstGeom>
          <a:noFill/>
          <a:ln w="9525">
            <a:noFill/>
            <a:miter lim="800000"/>
            <a:headEnd/>
            <a:tailEnd/>
          </a:ln>
        </p:spPr>
      </p:pic>
      <p:sp>
        <p:nvSpPr>
          <p:cNvPr id="5" name="Rectangle 6"/>
          <p:cNvSpPr>
            <a:spLocks noChangeArrowheads="1"/>
          </p:cNvSpPr>
          <p:nvPr/>
        </p:nvSpPr>
        <p:spPr bwMode="auto">
          <a:xfrm>
            <a:off x="6426200" y="4343400"/>
            <a:ext cx="52388" cy="182563"/>
          </a:xfrm>
          <a:prstGeom prst="rect">
            <a:avLst/>
          </a:prstGeom>
          <a:noFill/>
          <a:ln w="9525">
            <a:noFill/>
            <a:miter lim="800000"/>
            <a:headEnd/>
            <a:tailEnd/>
          </a:ln>
        </p:spPr>
        <p:txBody>
          <a:bodyPr wrap="none" lIns="0" tIns="0" rIns="0" bIns="0">
            <a:spAutoFit/>
          </a:bodyPr>
          <a:lstStyle/>
          <a:p>
            <a:pPr>
              <a:defRPr/>
            </a:pPr>
            <a:r>
              <a:rPr lang="en-US" sz="1200" b="1">
                <a:solidFill>
                  <a:srgbClr val="0C4B84"/>
                </a:solidFill>
                <a:cs typeface="Arial"/>
              </a:rPr>
              <a:t> </a:t>
            </a:r>
            <a:endParaRPr lang="en-US" sz="2400">
              <a:solidFill>
                <a:srgbClr val="000000"/>
              </a:solidFill>
              <a:cs typeface="Arial"/>
            </a:endParaRPr>
          </a:p>
        </p:txBody>
      </p:sp>
      <p:sp>
        <p:nvSpPr>
          <p:cNvPr id="6" name="Rectangle 7"/>
          <p:cNvSpPr>
            <a:spLocks noChangeArrowheads="1"/>
          </p:cNvSpPr>
          <p:nvPr/>
        </p:nvSpPr>
        <p:spPr bwMode="auto">
          <a:xfrm>
            <a:off x="7319963" y="4524375"/>
            <a:ext cx="52387" cy="182563"/>
          </a:xfrm>
          <a:prstGeom prst="rect">
            <a:avLst/>
          </a:prstGeom>
          <a:noFill/>
          <a:ln w="9525">
            <a:noFill/>
            <a:miter lim="800000"/>
            <a:headEnd/>
            <a:tailEnd/>
          </a:ln>
        </p:spPr>
        <p:txBody>
          <a:bodyPr wrap="none" lIns="0" tIns="0" rIns="0" bIns="0">
            <a:spAutoFit/>
          </a:bodyPr>
          <a:lstStyle/>
          <a:p>
            <a:pPr>
              <a:defRPr/>
            </a:pPr>
            <a:r>
              <a:rPr lang="en-US" sz="1200" b="1">
                <a:solidFill>
                  <a:srgbClr val="0C4B84"/>
                </a:solidFill>
                <a:cs typeface="Arial"/>
              </a:rPr>
              <a:t> </a:t>
            </a:r>
            <a:endParaRPr lang="en-US" sz="2400">
              <a:solidFill>
                <a:srgbClr val="000000"/>
              </a:solidFill>
              <a:cs typeface="Arial"/>
            </a:endParaRPr>
          </a:p>
        </p:txBody>
      </p:sp>
      <p:sp>
        <p:nvSpPr>
          <p:cNvPr id="7" name="Rectangle 8"/>
          <p:cNvSpPr>
            <a:spLocks noChangeArrowheads="1"/>
          </p:cNvSpPr>
          <p:nvPr/>
        </p:nvSpPr>
        <p:spPr bwMode="auto">
          <a:xfrm>
            <a:off x="5280025" y="4802188"/>
            <a:ext cx="44450" cy="152400"/>
          </a:xfrm>
          <a:prstGeom prst="rect">
            <a:avLst/>
          </a:prstGeom>
          <a:noFill/>
          <a:ln w="9525">
            <a:noFill/>
            <a:miter lim="800000"/>
            <a:headEnd/>
            <a:tailEnd/>
          </a:ln>
        </p:spPr>
        <p:txBody>
          <a:bodyPr wrap="none" lIns="0" tIns="0" rIns="0" bIns="0">
            <a:spAutoFit/>
          </a:bodyPr>
          <a:lstStyle/>
          <a:p>
            <a:pPr>
              <a:defRPr/>
            </a:pPr>
            <a:r>
              <a:rPr lang="en-US" sz="1000">
                <a:solidFill>
                  <a:srgbClr val="000000"/>
                </a:solidFill>
                <a:cs typeface="Arial"/>
              </a:rPr>
              <a:t> </a:t>
            </a:r>
            <a:endParaRPr lang="en-US" sz="2400">
              <a:solidFill>
                <a:srgbClr val="000000"/>
              </a:solidFill>
              <a:cs typeface="Arial"/>
            </a:endParaRPr>
          </a:p>
        </p:txBody>
      </p:sp>
      <p:pic>
        <p:nvPicPr>
          <p:cNvPr id="8" name="Picture 4" descr="G3ict logo with name and GAID"/>
          <p:cNvPicPr>
            <a:picLocks noChangeAspect="1" noChangeArrowheads="1"/>
          </p:cNvPicPr>
          <p:nvPr userDrawn="1"/>
        </p:nvPicPr>
        <p:blipFill>
          <a:blip r:embed="rId3" cstate="print"/>
          <a:srcRect/>
          <a:stretch>
            <a:fillRect/>
          </a:stretch>
        </p:blipFill>
        <p:spPr bwMode="auto">
          <a:xfrm>
            <a:off x="684213" y="533400"/>
            <a:ext cx="7775575" cy="990600"/>
          </a:xfrm>
          <a:prstGeom prst="rect">
            <a:avLst/>
          </a:prstGeom>
          <a:noFill/>
          <a:ln w="9525">
            <a:noFill/>
            <a:miter lim="800000"/>
            <a:headEnd/>
            <a:tailEnd/>
          </a:ln>
        </p:spPr>
      </p:pic>
      <p:sp>
        <p:nvSpPr>
          <p:cNvPr id="396291" name="Rectangle 3"/>
          <p:cNvSpPr>
            <a:spLocks noGrp="1" noChangeArrowheads="1"/>
          </p:cNvSpPr>
          <p:nvPr>
            <p:ph type="ctrTitle"/>
          </p:nvPr>
        </p:nvSpPr>
        <p:spPr>
          <a:xfrm>
            <a:off x="0" y="2130425"/>
            <a:ext cx="9144000" cy="1470025"/>
          </a:xfrm>
          <a:effectLst/>
        </p:spPr>
        <p:txBody>
          <a:bodyPr lIns="91440" rIns="91440" anchor="ctr"/>
          <a:lstStyle>
            <a:lvl1pPr algn="ctr">
              <a:defRPr sz="4800">
                <a:solidFill>
                  <a:schemeClr val="tx1"/>
                </a:solidFill>
              </a:defRPr>
            </a:lvl1pPr>
          </a:lstStyle>
          <a:p>
            <a:r>
              <a:rPr lang="en-US"/>
              <a:t>Title of presentation</a:t>
            </a:r>
          </a:p>
        </p:txBody>
      </p:sp>
      <p:sp>
        <p:nvSpPr>
          <p:cNvPr id="396297" name="Rectangle 9"/>
          <p:cNvSpPr>
            <a:spLocks noGrp="1" noChangeArrowheads="1"/>
          </p:cNvSpPr>
          <p:nvPr>
            <p:ph type="subTitle" idx="1"/>
          </p:nvPr>
        </p:nvSpPr>
        <p:spPr>
          <a:xfrm>
            <a:off x="0" y="3886200"/>
            <a:ext cx="9144000" cy="1752600"/>
          </a:xfrm>
        </p:spPr>
        <p:txBody>
          <a:bodyPr/>
          <a:lstStyle>
            <a:lvl1pPr marL="0" indent="0" algn="ctr">
              <a:spcAft>
                <a:spcPct val="0"/>
              </a:spcAft>
              <a:buFont typeface="Wingdings" pitchFamily="2" charset="2"/>
              <a:buNone/>
              <a:defRPr sz="2800">
                <a:solidFill>
                  <a:srgbClr val="003366"/>
                </a:solidFill>
              </a:defRPr>
            </a:lvl1pPr>
          </a:lstStyle>
          <a:p>
            <a:r>
              <a:rPr lang="en-US"/>
              <a:t>Author</a:t>
            </a:r>
          </a:p>
          <a:p>
            <a:r>
              <a:rPr lang="en-US"/>
              <a:t>Organization</a:t>
            </a:r>
          </a:p>
          <a:p>
            <a:r>
              <a:rPr lang="en-US"/>
              <a:t>Country</a:t>
            </a:r>
          </a:p>
          <a:p>
            <a:r>
              <a:rPr lang="en-US"/>
              <a:t>Email</a:t>
            </a:r>
          </a:p>
        </p:txBody>
      </p:sp>
      <p:sp>
        <p:nvSpPr>
          <p:cNvPr id="9" name="Rectangle 10"/>
          <p:cNvSpPr>
            <a:spLocks noGrp="1" noChangeArrowheads="1"/>
          </p:cNvSpPr>
          <p:nvPr>
            <p:ph type="dt" sz="half" idx="10"/>
          </p:nvPr>
        </p:nvSpPr>
        <p:spPr>
          <a:xfrm>
            <a:off x="468313" y="6237288"/>
            <a:ext cx="4392612" cy="312737"/>
          </a:xfrm>
        </p:spPr>
        <p:txBody>
          <a:bodyPr/>
          <a:lstStyle>
            <a:lvl1pPr>
              <a:lnSpc>
                <a:spcPct val="100000"/>
              </a:lnSpc>
              <a:defRPr sz="1400" b="0"/>
            </a:lvl1pPr>
          </a:lstStyle>
          <a:p>
            <a:pPr>
              <a:defRPr/>
            </a:pPr>
            <a:r>
              <a:rPr lang="en-US">
                <a:solidFill>
                  <a:srgbClr val="000000"/>
                </a:solidFill>
              </a:rPr>
              <a:t>Atlanta, Georgia, USA, 1 October 2008</a:t>
            </a:r>
          </a:p>
          <a:p>
            <a:pPr>
              <a:defRPr/>
            </a:pPr>
            <a:r>
              <a:rPr lang="en-US">
                <a:solidFill>
                  <a:srgbClr val="000000"/>
                </a:solidFill>
              </a:rPr>
              <a:t>The Globe Atlanta</a:t>
            </a:r>
          </a:p>
        </p:txBody>
      </p:sp>
    </p:spTree>
    <p:extLst>
      <p:ext uri="{BB962C8B-B14F-4D97-AF65-F5344CB8AC3E}">
        <p14:creationId xmlns:p14="http://schemas.microsoft.com/office/powerpoint/2010/main" val="221004465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b="0"/>
            </a:lvl1pPr>
          </a:lstStyle>
          <a:p>
            <a:pPr>
              <a:defRPr/>
            </a:pPr>
            <a:r>
              <a:rPr lang="en-US">
                <a:solidFill>
                  <a:srgbClr val="000000"/>
                </a:solidFill>
              </a:rPr>
              <a:t>Georgia: A Hub for Digital Accessibility Innovation</a:t>
            </a:r>
          </a:p>
          <a:p>
            <a:pPr>
              <a:defRPr/>
            </a:pPr>
            <a:r>
              <a:rPr lang="en-US">
                <a:solidFill>
                  <a:srgbClr val="000000"/>
                </a:solidFill>
              </a:rPr>
              <a:t>Atlanta, Georgia, USA, 1 October 2008</a:t>
            </a:r>
          </a:p>
        </p:txBody>
      </p:sp>
    </p:spTree>
    <p:extLst>
      <p:ext uri="{BB962C8B-B14F-4D97-AF65-F5344CB8AC3E}">
        <p14:creationId xmlns:p14="http://schemas.microsoft.com/office/powerpoint/2010/main" val="63867313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b="0"/>
            </a:lvl1pPr>
          </a:lstStyle>
          <a:p>
            <a:pPr>
              <a:defRPr/>
            </a:pPr>
            <a:r>
              <a:rPr lang="en-US">
                <a:solidFill>
                  <a:srgbClr val="000000"/>
                </a:solidFill>
              </a:rPr>
              <a:t>Georgia: A Hub for Digital Accessibility Innovation</a:t>
            </a:r>
          </a:p>
          <a:p>
            <a:pPr>
              <a:defRPr/>
            </a:pPr>
            <a:r>
              <a:rPr lang="en-US">
                <a:solidFill>
                  <a:srgbClr val="000000"/>
                </a:solidFill>
              </a:rPr>
              <a:t>Atlanta, Georgia, USA, 1 October 2008</a:t>
            </a:r>
          </a:p>
        </p:txBody>
      </p:sp>
    </p:spTree>
    <p:extLst>
      <p:ext uri="{BB962C8B-B14F-4D97-AF65-F5344CB8AC3E}">
        <p14:creationId xmlns:p14="http://schemas.microsoft.com/office/powerpoint/2010/main" val="201953609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50825" y="1341438"/>
            <a:ext cx="4279900" cy="474186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83125" y="1341438"/>
            <a:ext cx="4281488" cy="474186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b="0"/>
            </a:lvl1pPr>
          </a:lstStyle>
          <a:p>
            <a:pPr>
              <a:defRPr/>
            </a:pPr>
            <a:r>
              <a:rPr lang="en-US">
                <a:solidFill>
                  <a:srgbClr val="000000"/>
                </a:solidFill>
              </a:rPr>
              <a:t>Georgia: A Hub for Digital Accessibility Innovation</a:t>
            </a:r>
          </a:p>
          <a:p>
            <a:pPr>
              <a:defRPr/>
            </a:pPr>
            <a:r>
              <a:rPr lang="en-US">
                <a:solidFill>
                  <a:srgbClr val="000000"/>
                </a:solidFill>
              </a:rPr>
              <a:t>Atlanta, Georgia, USA, 1 October 2008</a:t>
            </a:r>
          </a:p>
        </p:txBody>
      </p:sp>
    </p:spTree>
    <p:extLst>
      <p:ext uri="{BB962C8B-B14F-4D97-AF65-F5344CB8AC3E}">
        <p14:creationId xmlns:p14="http://schemas.microsoft.com/office/powerpoint/2010/main" val="308889091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b="0"/>
            </a:lvl1pPr>
          </a:lstStyle>
          <a:p>
            <a:pPr>
              <a:defRPr/>
            </a:pPr>
            <a:r>
              <a:rPr lang="en-US">
                <a:solidFill>
                  <a:srgbClr val="000000"/>
                </a:solidFill>
              </a:rPr>
              <a:t>Georgia: A Hub for Digital Accessibility Innovation</a:t>
            </a:r>
          </a:p>
          <a:p>
            <a:pPr>
              <a:defRPr/>
            </a:pPr>
            <a:r>
              <a:rPr lang="en-US">
                <a:solidFill>
                  <a:srgbClr val="000000"/>
                </a:solidFill>
              </a:rPr>
              <a:t>Atlanta, Georgia, USA, 1 October 2008</a:t>
            </a:r>
          </a:p>
        </p:txBody>
      </p:sp>
    </p:spTree>
    <p:extLst>
      <p:ext uri="{BB962C8B-B14F-4D97-AF65-F5344CB8AC3E}">
        <p14:creationId xmlns:p14="http://schemas.microsoft.com/office/powerpoint/2010/main" val="366681486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b="0"/>
            </a:lvl1pPr>
          </a:lstStyle>
          <a:p>
            <a:pPr>
              <a:defRPr/>
            </a:pPr>
            <a:r>
              <a:rPr lang="en-US">
                <a:solidFill>
                  <a:srgbClr val="000000"/>
                </a:solidFill>
              </a:rPr>
              <a:t>Georgia: A Hub for Digital Accessibility Innovation</a:t>
            </a:r>
          </a:p>
          <a:p>
            <a:pPr>
              <a:defRPr/>
            </a:pPr>
            <a:r>
              <a:rPr lang="en-US">
                <a:solidFill>
                  <a:srgbClr val="000000"/>
                </a:solidFill>
              </a:rPr>
              <a:t>Atlanta, Georgia, USA, 1 October 2008</a:t>
            </a:r>
          </a:p>
        </p:txBody>
      </p:sp>
    </p:spTree>
    <p:extLst>
      <p:ext uri="{BB962C8B-B14F-4D97-AF65-F5344CB8AC3E}">
        <p14:creationId xmlns:p14="http://schemas.microsoft.com/office/powerpoint/2010/main" val="37038179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b="0"/>
            </a:lvl1pPr>
          </a:lstStyle>
          <a:p>
            <a:pPr>
              <a:defRPr/>
            </a:pPr>
            <a:r>
              <a:rPr lang="en-US">
                <a:solidFill>
                  <a:srgbClr val="000000"/>
                </a:solidFill>
              </a:rPr>
              <a:t>Georgia: A Hub for Digital Accessibility Innovation</a:t>
            </a:r>
          </a:p>
          <a:p>
            <a:pPr>
              <a:defRPr/>
            </a:pPr>
            <a:r>
              <a:rPr lang="en-US">
                <a:solidFill>
                  <a:srgbClr val="000000"/>
                </a:solidFill>
              </a:rPr>
              <a:t>Atlanta, Georgia, USA, 1 October 2008</a:t>
            </a:r>
          </a:p>
        </p:txBody>
      </p:sp>
    </p:spTree>
    <p:extLst>
      <p:ext uri="{BB962C8B-B14F-4D97-AF65-F5344CB8AC3E}">
        <p14:creationId xmlns:p14="http://schemas.microsoft.com/office/powerpoint/2010/main" val="181724742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b="0"/>
            </a:lvl1pPr>
          </a:lstStyle>
          <a:p>
            <a:pPr>
              <a:defRPr/>
            </a:pPr>
            <a:r>
              <a:rPr lang="en-US">
                <a:solidFill>
                  <a:srgbClr val="000000"/>
                </a:solidFill>
              </a:rPr>
              <a:t>Georgia: A Hub for Digital Accessibility Innovation</a:t>
            </a:r>
          </a:p>
          <a:p>
            <a:pPr>
              <a:defRPr/>
            </a:pPr>
            <a:r>
              <a:rPr lang="en-US">
                <a:solidFill>
                  <a:srgbClr val="000000"/>
                </a:solidFill>
              </a:rPr>
              <a:t>Atlanta, Georgia, USA, 1 October 2008</a:t>
            </a:r>
          </a:p>
        </p:txBody>
      </p:sp>
    </p:spTree>
    <p:extLst>
      <p:ext uri="{BB962C8B-B14F-4D97-AF65-F5344CB8AC3E}">
        <p14:creationId xmlns:p14="http://schemas.microsoft.com/office/powerpoint/2010/main" val="299012769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b="0"/>
            </a:lvl1pPr>
          </a:lstStyle>
          <a:p>
            <a:pPr>
              <a:defRPr/>
            </a:pPr>
            <a:r>
              <a:rPr lang="en-US">
                <a:solidFill>
                  <a:srgbClr val="000000"/>
                </a:solidFill>
              </a:rPr>
              <a:t>Georgia: A Hub for Digital Accessibility Innovation</a:t>
            </a:r>
          </a:p>
          <a:p>
            <a:pPr>
              <a:defRPr/>
            </a:pPr>
            <a:r>
              <a:rPr lang="en-US">
                <a:solidFill>
                  <a:srgbClr val="000000"/>
                </a:solidFill>
              </a:rPr>
              <a:t>Atlanta, Georgia, USA, 1 October 2008</a:t>
            </a:r>
          </a:p>
        </p:txBody>
      </p:sp>
    </p:spTree>
    <p:extLst>
      <p:ext uri="{BB962C8B-B14F-4D97-AF65-F5344CB8AC3E}">
        <p14:creationId xmlns:p14="http://schemas.microsoft.com/office/powerpoint/2010/main" val="142146583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b="0"/>
            </a:lvl1pPr>
          </a:lstStyle>
          <a:p>
            <a:pPr>
              <a:defRPr/>
            </a:pPr>
            <a:r>
              <a:rPr lang="en-US">
                <a:solidFill>
                  <a:srgbClr val="000000"/>
                </a:solidFill>
              </a:rPr>
              <a:t>Georgia: A Hub for Digital Accessibility Innovation</a:t>
            </a:r>
          </a:p>
          <a:p>
            <a:pPr>
              <a:defRPr/>
            </a:pPr>
            <a:r>
              <a:rPr lang="en-US">
                <a:solidFill>
                  <a:srgbClr val="000000"/>
                </a:solidFill>
              </a:rPr>
              <a:t>Atlanta, Georgia, USA, 1 October 2008</a:t>
            </a:r>
          </a:p>
        </p:txBody>
      </p:sp>
    </p:spTree>
    <p:extLst>
      <p:ext uri="{BB962C8B-B14F-4D97-AF65-F5344CB8AC3E}">
        <p14:creationId xmlns:p14="http://schemas.microsoft.com/office/powerpoint/2010/main" val="69429394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86563" y="68263"/>
            <a:ext cx="2178050" cy="6015037"/>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50825" y="68263"/>
            <a:ext cx="6383338" cy="6015037"/>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b="0"/>
            </a:lvl1pPr>
          </a:lstStyle>
          <a:p>
            <a:pPr>
              <a:defRPr/>
            </a:pPr>
            <a:r>
              <a:rPr lang="en-US">
                <a:solidFill>
                  <a:srgbClr val="000000"/>
                </a:solidFill>
              </a:rPr>
              <a:t>Georgia: A Hub for Digital Accessibility Innovation</a:t>
            </a:r>
          </a:p>
          <a:p>
            <a:pPr>
              <a:defRPr/>
            </a:pPr>
            <a:r>
              <a:rPr lang="en-US">
                <a:solidFill>
                  <a:srgbClr val="000000"/>
                </a:solidFill>
              </a:rPr>
              <a:t>Atlanta, Georgia, USA, 1 October 2008</a:t>
            </a:r>
          </a:p>
        </p:txBody>
      </p:sp>
    </p:spTree>
    <p:extLst>
      <p:ext uri="{BB962C8B-B14F-4D97-AF65-F5344CB8AC3E}">
        <p14:creationId xmlns:p14="http://schemas.microsoft.com/office/powerpoint/2010/main" val="191482638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250825" y="68263"/>
            <a:ext cx="8713788" cy="1143000"/>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250825" y="1341438"/>
            <a:ext cx="8713788" cy="4741862"/>
          </a:xfrm>
        </p:spPr>
        <p:txBody>
          <a:bodyPr/>
          <a:lstStyle/>
          <a:p>
            <a:pPr lvl="0"/>
            <a:endParaRPr lang="en-US" noProof="0" smtClean="0"/>
          </a:p>
        </p:txBody>
      </p:sp>
      <p:sp>
        <p:nvSpPr>
          <p:cNvPr id="4" name="Date Placeholder 3"/>
          <p:cNvSpPr>
            <a:spLocks noGrp="1"/>
          </p:cNvSpPr>
          <p:nvPr>
            <p:ph type="dt" sz="half" idx="10"/>
          </p:nvPr>
        </p:nvSpPr>
        <p:spPr/>
        <p:txBody>
          <a:bodyPr/>
          <a:lstStyle>
            <a:lvl1pPr>
              <a:defRPr b="0"/>
            </a:lvl1pPr>
          </a:lstStyle>
          <a:p>
            <a:pPr>
              <a:defRPr/>
            </a:pPr>
            <a:r>
              <a:rPr lang="en-US">
                <a:solidFill>
                  <a:srgbClr val="000000"/>
                </a:solidFill>
              </a:rPr>
              <a:t>Georgia: A Hub for Digital Accessibility Innovation</a:t>
            </a:r>
          </a:p>
          <a:p>
            <a:pPr>
              <a:defRPr/>
            </a:pPr>
            <a:r>
              <a:rPr lang="en-US">
                <a:solidFill>
                  <a:srgbClr val="000000"/>
                </a:solidFill>
              </a:rPr>
              <a:t>Atlanta, Georgia, USA, 1 October 2008</a:t>
            </a:r>
          </a:p>
        </p:txBody>
      </p:sp>
    </p:spTree>
    <p:extLst>
      <p:ext uri="{BB962C8B-B14F-4D97-AF65-F5344CB8AC3E}">
        <p14:creationId xmlns:p14="http://schemas.microsoft.com/office/powerpoint/2010/main" val="142661224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2" name="Picture 2" descr="Watermark"/>
          <p:cNvPicPr>
            <a:picLocks noChangeAspect="1"/>
          </p:cNvPicPr>
          <p:nvPr/>
        </p:nvPicPr>
        <p:blipFill>
          <a:blip r:embed="rId2"/>
          <a:srcRect l="6723" b="12773"/>
          <a:stretch>
            <a:fillRect/>
          </a:stretch>
        </p:blipFill>
        <p:spPr>
          <a:xfrm>
            <a:off x="0" y="685800"/>
            <a:ext cx="6467478" cy="6048371"/>
          </a:xfrm>
          <a:prstGeom prst="rect">
            <a:avLst/>
          </a:prstGeom>
          <a:noFill/>
          <a:ln>
            <a:noFill/>
          </a:ln>
        </p:spPr>
      </p:pic>
      <p:sp>
        <p:nvSpPr>
          <p:cNvPr id="3" name="Rectangle 6"/>
          <p:cNvSpPr/>
          <p:nvPr/>
        </p:nvSpPr>
        <p:spPr>
          <a:xfrm>
            <a:off x="6426202" y="4343400"/>
            <a:ext cx="52385" cy="182559"/>
          </a:xfrm>
          <a:prstGeom prst="rect">
            <a:avLst/>
          </a:prstGeom>
          <a:noFill/>
          <a:ln>
            <a:noFill/>
            <a:prstDash val="solid"/>
          </a:ln>
        </p:spPr>
        <p:txBody>
          <a:bodyPr vert="horz" wrap="none" lIns="0" tIns="0" rIns="0" bIns="0" anchor="t" anchorCtr="0" compatLnSpc="1">
            <a:spAutoFit/>
          </a:bodyPr>
          <a:lstStyle/>
          <a:p>
            <a:pPr eaLnBrk="1" fontAlgn="auto">
              <a:spcBef>
                <a:spcPts val="0"/>
              </a:spcBef>
              <a:spcAft>
                <a:spcPts val="0"/>
              </a:spcAft>
              <a:defRPr sz="1800" b="0" i="0" u="none" strike="noStrike" kern="0" cap="none" spc="0" baseline="0">
                <a:solidFill>
                  <a:srgbClr val="000000"/>
                </a:solidFill>
                <a:uFillTx/>
              </a:defRPr>
            </a:pPr>
            <a:r>
              <a:rPr lang="en-US" sz="1200" b="1">
                <a:solidFill>
                  <a:srgbClr val="0C4B84"/>
                </a:solidFill>
                <a:latin typeface="Verdana" pitchFamily="34"/>
                <a:cs typeface="Arial"/>
              </a:rPr>
              <a:t> </a:t>
            </a:r>
            <a:endParaRPr lang="en-US" sz="2400">
              <a:solidFill>
                <a:srgbClr val="000000"/>
              </a:solidFill>
              <a:latin typeface="Verdana" pitchFamily="34"/>
              <a:cs typeface="Arial"/>
            </a:endParaRPr>
          </a:p>
        </p:txBody>
      </p:sp>
      <p:sp>
        <p:nvSpPr>
          <p:cNvPr id="4" name="Rectangle 7"/>
          <p:cNvSpPr/>
          <p:nvPr/>
        </p:nvSpPr>
        <p:spPr>
          <a:xfrm>
            <a:off x="7319964" y="4524378"/>
            <a:ext cx="52385" cy="182559"/>
          </a:xfrm>
          <a:prstGeom prst="rect">
            <a:avLst/>
          </a:prstGeom>
          <a:noFill/>
          <a:ln>
            <a:noFill/>
            <a:prstDash val="solid"/>
          </a:ln>
        </p:spPr>
        <p:txBody>
          <a:bodyPr vert="horz" wrap="none" lIns="0" tIns="0" rIns="0" bIns="0" anchor="t" anchorCtr="0" compatLnSpc="1">
            <a:spAutoFit/>
          </a:bodyPr>
          <a:lstStyle/>
          <a:p>
            <a:pPr eaLnBrk="1" fontAlgn="auto">
              <a:spcBef>
                <a:spcPts val="0"/>
              </a:spcBef>
              <a:spcAft>
                <a:spcPts val="0"/>
              </a:spcAft>
              <a:defRPr sz="1800" b="0" i="0" u="none" strike="noStrike" kern="0" cap="none" spc="0" baseline="0">
                <a:solidFill>
                  <a:srgbClr val="000000"/>
                </a:solidFill>
                <a:uFillTx/>
              </a:defRPr>
            </a:pPr>
            <a:r>
              <a:rPr lang="en-US" sz="1200" b="1">
                <a:solidFill>
                  <a:srgbClr val="0C4B84"/>
                </a:solidFill>
                <a:latin typeface="Verdana" pitchFamily="34"/>
                <a:cs typeface="Arial"/>
              </a:rPr>
              <a:t> </a:t>
            </a:r>
            <a:endParaRPr lang="en-US" sz="2400">
              <a:solidFill>
                <a:srgbClr val="000000"/>
              </a:solidFill>
              <a:latin typeface="Verdana" pitchFamily="34"/>
              <a:cs typeface="Arial"/>
            </a:endParaRPr>
          </a:p>
        </p:txBody>
      </p:sp>
      <p:sp>
        <p:nvSpPr>
          <p:cNvPr id="5" name="Rectangle 8"/>
          <p:cNvSpPr/>
          <p:nvPr/>
        </p:nvSpPr>
        <p:spPr>
          <a:xfrm>
            <a:off x="5280029" y="4802191"/>
            <a:ext cx="44448" cy="152403"/>
          </a:xfrm>
          <a:prstGeom prst="rect">
            <a:avLst/>
          </a:prstGeom>
          <a:noFill/>
          <a:ln>
            <a:noFill/>
            <a:prstDash val="solid"/>
          </a:ln>
        </p:spPr>
        <p:txBody>
          <a:bodyPr vert="horz" wrap="none" lIns="0" tIns="0" rIns="0" bIns="0" anchor="t" anchorCtr="0" compatLnSpc="1">
            <a:spAutoFit/>
          </a:bodyPr>
          <a:lstStyle/>
          <a:p>
            <a:pPr eaLnBrk="1" fontAlgn="auto">
              <a:spcBef>
                <a:spcPts val="0"/>
              </a:spcBef>
              <a:spcAft>
                <a:spcPts val="0"/>
              </a:spcAft>
              <a:defRPr sz="1800" b="0" i="0" u="none" strike="noStrike" kern="0" cap="none" spc="0" baseline="0">
                <a:solidFill>
                  <a:srgbClr val="000000"/>
                </a:solidFill>
                <a:uFillTx/>
              </a:defRPr>
            </a:pPr>
            <a:r>
              <a:rPr lang="en-US" sz="1000">
                <a:solidFill>
                  <a:srgbClr val="000000"/>
                </a:solidFill>
                <a:latin typeface="Verdana" pitchFamily="34"/>
                <a:cs typeface="Arial"/>
              </a:rPr>
              <a:t> </a:t>
            </a:r>
            <a:endParaRPr lang="en-US" sz="2400">
              <a:solidFill>
                <a:srgbClr val="000000"/>
              </a:solidFill>
              <a:latin typeface="Verdana" pitchFamily="34"/>
              <a:cs typeface="Arial"/>
            </a:endParaRPr>
          </a:p>
        </p:txBody>
      </p:sp>
      <p:pic>
        <p:nvPicPr>
          <p:cNvPr id="6" name="Picture 4" descr="G3ict logo with name and GAID"/>
          <p:cNvPicPr>
            <a:picLocks noChangeAspect="1"/>
          </p:cNvPicPr>
          <p:nvPr/>
        </p:nvPicPr>
        <p:blipFill>
          <a:blip r:embed="rId3"/>
          <a:srcRect/>
          <a:stretch>
            <a:fillRect/>
          </a:stretch>
        </p:blipFill>
        <p:spPr>
          <a:xfrm>
            <a:off x="684208" y="533396"/>
            <a:ext cx="7775572" cy="990596"/>
          </a:xfrm>
          <a:prstGeom prst="rect">
            <a:avLst/>
          </a:prstGeom>
          <a:noFill/>
          <a:ln>
            <a:noFill/>
          </a:ln>
        </p:spPr>
      </p:pic>
      <p:sp>
        <p:nvSpPr>
          <p:cNvPr id="7" name="Rectangle 3"/>
          <p:cNvSpPr txBox="1">
            <a:spLocks noGrp="1"/>
          </p:cNvSpPr>
          <p:nvPr>
            <p:ph type="ctrTitle"/>
          </p:nvPr>
        </p:nvSpPr>
        <p:spPr>
          <a:xfrm>
            <a:off x="0" y="2130423"/>
            <a:ext cx="9144000" cy="1470026"/>
          </a:xfrm>
        </p:spPr>
        <p:txBody>
          <a:bodyPr lIns="91440" rIns="91440" anchor="ctr" anchorCtr="1"/>
          <a:lstStyle>
            <a:lvl1pPr algn="ctr">
              <a:defRPr sz="4800">
                <a:solidFill>
                  <a:srgbClr val="000000"/>
                </a:solidFill>
              </a:defRPr>
            </a:lvl1pPr>
          </a:lstStyle>
          <a:p>
            <a:pPr lvl="0"/>
            <a:r>
              <a:rPr lang="en-US"/>
              <a:t>Title of presentation</a:t>
            </a:r>
          </a:p>
        </p:txBody>
      </p:sp>
      <p:sp>
        <p:nvSpPr>
          <p:cNvPr id="8" name="Rectangle 9"/>
          <p:cNvSpPr txBox="1">
            <a:spLocks noGrp="1"/>
          </p:cNvSpPr>
          <p:nvPr>
            <p:ph type="subTitle" idx="1"/>
          </p:nvPr>
        </p:nvSpPr>
        <p:spPr>
          <a:xfrm>
            <a:off x="0" y="3886200"/>
            <a:ext cx="9144000" cy="1752603"/>
          </a:xfrm>
        </p:spPr>
        <p:txBody>
          <a:bodyPr anchorCtr="1"/>
          <a:lstStyle>
            <a:lvl1pPr marL="0" indent="0" algn="ctr">
              <a:spcAft>
                <a:spcPts val="0"/>
              </a:spcAft>
              <a:buNone/>
              <a:defRPr sz="2800">
                <a:solidFill>
                  <a:srgbClr val="003366"/>
                </a:solidFill>
              </a:defRPr>
            </a:lvl1pPr>
            <a:lvl2pPr marL="0" lvl="0" indent="0" algn="ctr">
              <a:spcAft>
                <a:spcPts val="0"/>
              </a:spcAft>
              <a:buNone/>
              <a:defRPr b="1"/>
            </a:lvl2pPr>
            <a:lvl3pPr marL="0" lvl="0" indent="0" algn="ctr">
              <a:spcAft>
                <a:spcPts val="0"/>
              </a:spcAft>
              <a:buNone/>
              <a:defRPr sz="2800" b="1">
                <a:solidFill>
                  <a:srgbClr val="003366"/>
                </a:solidFill>
              </a:defRPr>
            </a:lvl3pPr>
            <a:lvl4pPr marL="0" lvl="0" indent="0" algn="ctr">
              <a:spcAft>
                <a:spcPts val="0"/>
              </a:spcAft>
              <a:buNone/>
              <a:defRPr sz="2800" b="1">
                <a:solidFill>
                  <a:srgbClr val="003366"/>
                </a:solidFill>
              </a:defRPr>
            </a:lvl4pPr>
          </a:lstStyle>
          <a:p>
            <a:pPr lvl="0"/>
            <a:r>
              <a:rPr lang="en-US"/>
              <a:t>Author</a:t>
            </a:r>
          </a:p>
          <a:p>
            <a:pPr lvl="0"/>
            <a:r>
              <a:rPr lang="en-US"/>
              <a:t>Organization</a:t>
            </a:r>
          </a:p>
          <a:p>
            <a:pPr lvl="0"/>
            <a:r>
              <a:rPr lang="en-US"/>
              <a:t>Country</a:t>
            </a:r>
          </a:p>
          <a:p>
            <a:pPr lvl="0"/>
            <a:r>
              <a:rPr lang="en-US"/>
              <a:t>Email</a:t>
            </a:r>
          </a:p>
        </p:txBody>
      </p:sp>
      <p:sp>
        <p:nvSpPr>
          <p:cNvPr id="9" name="Rectangle 10"/>
          <p:cNvSpPr txBox="1">
            <a:spLocks noGrp="1"/>
          </p:cNvSpPr>
          <p:nvPr>
            <p:ph type="dt" sz="half" idx="7"/>
          </p:nvPr>
        </p:nvSpPr>
        <p:spPr>
          <a:xfrm>
            <a:off x="468309" y="6237286"/>
            <a:ext cx="4392613" cy="312733"/>
          </a:xfrm>
        </p:spPr>
        <p:txBody>
          <a:bodyPr/>
          <a:lstStyle>
            <a:lvl1pPr>
              <a:lnSpc>
                <a:spcPct val="100000"/>
              </a:lnSpc>
              <a:defRPr sz="1400" b="0"/>
            </a:lvl1pPr>
            <a:lvl2pPr>
              <a:lnSpc>
                <a:spcPct val="100000"/>
              </a:lnSpc>
              <a:defRPr sz="1400" b="0"/>
            </a:lvl2pPr>
          </a:lstStyle>
          <a:p>
            <a:r>
              <a:t>Atlanta, Georgia, USA, 1 October 2008</a:t>
            </a:r>
          </a:p>
          <a:p>
            <a:r>
              <a:t>The Globe Atlanta</a:t>
            </a:r>
          </a:p>
        </p:txBody>
      </p:sp>
    </p:spTree>
    <p:extLst>
      <p:ext uri="{BB962C8B-B14F-4D97-AF65-F5344CB8AC3E}">
        <p14:creationId xmlns:p14="http://schemas.microsoft.com/office/powerpoint/2010/main" val="264540984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lvl1pPr>
              <a:defRPr/>
            </a:lvl1pPr>
          </a:lstStyle>
          <a:p>
            <a:pPr lvl="0"/>
            <a:r>
              <a:rPr lang="en-US"/>
              <a:t>Click to edit Master title style</a:t>
            </a:r>
          </a:p>
        </p:txBody>
      </p:sp>
      <p:sp>
        <p:nvSpPr>
          <p:cNvPr id="3" name="Content Placeholder 2"/>
          <p:cNvSpPr txBox="1">
            <a:spLocks noGrp="1"/>
          </p:cNvSpPr>
          <p:nvPr>
            <p:ph idx="1"/>
          </p:nvPr>
        </p:nvSpPr>
        <p:spPr>
          <a:xfrm>
            <a:off x="221796" y="1341433"/>
            <a:ext cx="8713783" cy="4741858"/>
          </a:xfrm>
        </p:spPr>
        <p:txBody>
          <a:bodyPr/>
          <a:lstStyle>
            <a:lvl1pPr>
              <a:defRPr/>
            </a:lvl1pPr>
            <a:lvl2pPr>
              <a:defRPr/>
            </a:lvl2pPr>
            <a:lvl3pPr>
              <a:defRPr/>
            </a:lvl3pPr>
            <a:lvl4pPr>
              <a:defRPr/>
            </a:lvl4pPr>
            <a:lvl5pPr marL="2057400" marR="0" lvl="4" indent="-228600" algn="l" defTabSz="914400" rtl="0" fontAlgn="auto" hangingPunct="0">
              <a:lnSpc>
                <a:spcPct val="100000"/>
              </a:lnSpc>
              <a:spcBef>
                <a:spcPts val="500"/>
              </a:spcBef>
              <a:spcAft>
                <a:spcPts val="0"/>
              </a:spcAft>
              <a:buSzPts val="1999"/>
              <a:buBlip>
                <a:blip r:embed="rId2"/>
              </a:buBlip>
              <a:tabLst/>
              <a:defRPr lang="en-US" sz="2000" b="0" i="0" u="none" strike="noStrike" kern="0" cap="none" spc="0" baseline="0">
                <a:solidFill>
                  <a:srgbClr val="000099"/>
                </a:solidFill>
                <a:uFillTx/>
                <a:latin typeface="Verdana"/>
                <a:cs typeface="Aria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Box 3"/>
          <p:cNvSpPr txBox="1"/>
          <p:nvPr/>
        </p:nvSpPr>
        <p:spPr>
          <a:xfrm>
            <a:off x="129543" y="6328443"/>
            <a:ext cx="4026084" cy="276999"/>
          </a:xfrm>
          <a:prstGeom prst="rect">
            <a:avLst/>
          </a:prstGeom>
          <a:noFill/>
          <a:ln>
            <a:noFill/>
          </a:ln>
        </p:spPr>
        <p:txBody>
          <a:bodyPr vert="horz" wrap="square" lIns="91440" tIns="45720" rIns="91440" bIns="45720" anchor="t" anchorCtr="0" compatLnSpc="1">
            <a:spAutoFit/>
          </a:bodyPr>
          <a:lstStyle/>
          <a:p>
            <a:pPr eaLnBrk="1" fontAlgn="auto" hangingPunct="1">
              <a:spcBef>
                <a:spcPts val="0"/>
              </a:spcBef>
              <a:spcAft>
                <a:spcPts val="0"/>
              </a:spcAft>
              <a:defRPr sz="1800" b="0" i="0" u="none" strike="noStrike" kern="0" cap="none" spc="0" baseline="0">
                <a:solidFill>
                  <a:srgbClr val="000000"/>
                </a:solidFill>
                <a:uFillTx/>
              </a:defRPr>
            </a:pPr>
            <a:r>
              <a:rPr lang="en-US" sz="1200" b="1">
                <a:solidFill>
                  <a:srgbClr val="0E438A"/>
                </a:solidFill>
                <a:latin typeface="Arial" pitchFamily="34"/>
                <a:cs typeface="Arial" pitchFamily="34"/>
              </a:rPr>
              <a:t>G3ict CRPD Progress Report on ICT Accessibility</a:t>
            </a:r>
            <a:endParaRPr lang="en-US" sz="6000" b="1">
              <a:solidFill>
                <a:srgbClr val="0E438A"/>
              </a:solidFill>
              <a:latin typeface="Arial" pitchFamily="34"/>
              <a:cs typeface="Arial" pitchFamily="34"/>
            </a:endParaRPr>
          </a:p>
        </p:txBody>
      </p:sp>
    </p:spTree>
    <p:extLst>
      <p:ext uri="{BB962C8B-B14F-4D97-AF65-F5344CB8AC3E}">
        <p14:creationId xmlns:p14="http://schemas.microsoft.com/office/powerpoint/2010/main" val="34197804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hf sldNum="0" hdr="0" ftr="0" dt="0"/>
</p:sldLayout>
</file>

<file path=ppt/slideLayouts/slideLayout2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txBox="1">
            <a:spLocks noGrp="1"/>
          </p:cNvSpPr>
          <p:nvPr>
            <p:ph type="title"/>
          </p:nvPr>
        </p:nvSpPr>
        <p:spPr>
          <a:xfrm>
            <a:off x="722311" y="4406895"/>
            <a:ext cx="7772400" cy="1362071"/>
          </a:xfrm>
        </p:spPr>
        <p:txBody>
          <a:bodyPr/>
          <a:lstStyle>
            <a:lvl1pPr>
              <a:defRPr sz="4000" cap="all"/>
            </a:lvl1pPr>
          </a:lstStyle>
          <a:p>
            <a:pPr lvl="0"/>
            <a:r>
              <a:rPr lang="en-US"/>
              <a:t>Click to edit Master title style</a:t>
            </a:r>
          </a:p>
        </p:txBody>
      </p:sp>
      <p:sp>
        <p:nvSpPr>
          <p:cNvPr id="3" name="Text Placeholder 2"/>
          <p:cNvSpPr txBox="1">
            <a:spLocks noGrp="1"/>
          </p:cNvSpPr>
          <p:nvPr>
            <p:ph type="body" idx="1"/>
          </p:nvPr>
        </p:nvSpPr>
        <p:spPr>
          <a:xfrm>
            <a:off x="722311" y="2906713"/>
            <a:ext cx="7772400" cy="1500182"/>
          </a:xfrm>
        </p:spPr>
        <p:txBody>
          <a:bodyPr anchor="b"/>
          <a:lstStyle>
            <a:lvl1pPr marL="0" indent="0">
              <a:spcAft>
                <a:spcPts val="1100"/>
              </a:spcAft>
              <a:buNone/>
              <a:defRPr sz="2000"/>
            </a:lvl1pPr>
          </a:lstStyle>
          <a:p>
            <a:pPr lvl="0"/>
            <a:r>
              <a:rPr lang="en-US"/>
              <a:t>Click to edit Master text styles</a:t>
            </a:r>
          </a:p>
        </p:txBody>
      </p:sp>
      <p:sp>
        <p:nvSpPr>
          <p:cNvPr id="4" name="Date Placeholder 3"/>
          <p:cNvSpPr txBox="1">
            <a:spLocks noGrp="1"/>
          </p:cNvSpPr>
          <p:nvPr>
            <p:ph type="dt" sz="half" idx="7"/>
          </p:nvPr>
        </p:nvSpPr>
        <p:spPr/>
        <p:txBody>
          <a:bodyPr/>
          <a:lstStyle>
            <a:lvl1pPr>
              <a:defRPr b="0"/>
            </a:lvl1pPr>
            <a:lvl2pPr>
              <a:defRPr b="0"/>
            </a:lvl2pPr>
          </a:lstStyle>
          <a:p>
            <a:r>
              <a:t>Georgia: A Hub for Digital Accessibility Innovation</a:t>
            </a:r>
          </a:p>
          <a:p>
            <a:r>
              <a:t>Atlanta, Georgia, USA, 1 October 2008</a:t>
            </a:r>
          </a:p>
        </p:txBody>
      </p:sp>
    </p:spTree>
    <p:extLst>
      <p:ext uri="{BB962C8B-B14F-4D97-AF65-F5344CB8AC3E}">
        <p14:creationId xmlns:p14="http://schemas.microsoft.com/office/powerpoint/2010/main" val="43158421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hf sldNum="0" hdr="0" ftr="0" dt="0"/>
</p:sldLayout>
</file>

<file path=ppt/slideLayouts/slideLayout2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lvl1pPr>
              <a:defRPr/>
            </a:lvl1pPr>
          </a:lstStyle>
          <a:p>
            <a:pPr lvl="0"/>
            <a:r>
              <a:rPr lang="en-US"/>
              <a:t>Click to edit Master title style</a:t>
            </a:r>
          </a:p>
        </p:txBody>
      </p:sp>
      <p:sp>
        <p:nvSpPr>
          <p:cNvPr id="3" name="Content Placeholder 2"/>
          <p:cNvSpPr txBox="1">
            <a:spLocks noGrp="1"/>
          </p:cNvSpPr>
          <p:nvPr>
            <p:ph idx="1"/>
          </p:nvPr>
        </p:nvSpPr>
        <p:spPr>
          <a:xfrm>
            <a:off x="250829" y="1341433"/>
            <a:ext cx="4279904" cy="4741858"/>
          </a:xfrm>
        </p:spPr>
        <p:txBody>
          <a:bodyPr/>
          <a:lstStyle>
            <a:lvl1pPr>
              <a:spcAft>
                <a:spcPts val="1500"/>
              </a:spcAft>
              <a:defRPr sz="2800"/>
            </a:lvl1pPr>
            <a:lvl2pPr>
              <a:spcAft>
                <a:spcPts val="1300"/>
              </a:spcAft>
              <a:defRPr sz="2400"/>
            </a:lvl2pPr>
            <a:lvl3pPr>
              <a:spcAft>
                <a:spcPts val="1100"/>
              </a:spcAft>
              <a:defRPr sz="2000"/>
            </a:lvl3pPr>
            <a:lvl4pPr>
              <a:spcAft>
                <a:spcPts val="1000"/>
              </a:spcAft>
              <a:defRPr sz="1800"/>
            </a:lvl4pPr>
            <a:lvl5pPr marL="2057400" marR="0" lvl="4" indent="-228600" algn="l" defTabSz="914400" rtl="0" fontAlgn="auto" hangingPunct="0">
              <a:lnSpc>
                <a:spcPct val="100000"/>
              </a:lnSpc>
              <a:spcBef>
                <a:spcPts val="400"/>
              </a:spcBef>
              <a:spcAft>
                <a:spcPts val="0"/>
              </a:spcAft>
              <a:buSzPts val="1800"/>
              <a:buBlip>
                <a:blip r:embed="rId2"/>
              </a:buBlip>
              <a:tabLst/>
              <a:defRPr lang="en-US" sz="1800" b="0" i="0" u="none" strike="noStrike" kern="0" cap="none" spc="0" baseline="0">
                <a:solidFill>
                  <a:srgbClr val="000099"/>
                </a:solidFill>
                <a:uFillTx/>
                <a:latin typeface="Verdana"/>
                <a:cs typeface="Aria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txBox="1">
            <a:spLocks noGrp="1"/>
          </p:cNvSpPr>
          <p:nvPr>
            <p:ph idx="2"/>
          </p:nvPr>
        </p:nvSpPr>
        <p:spPr>
          <a:xfrm>
            <a:off x="4683127" y="1341433"/>
            <a:ext cx="4281485" cy="4741858"/>
          </a:xfrm>
        </p:spPr>
        <p:txBody>
          <a:bodyPr/>
          <a:lstStyle>
            <a:lvl1pPr>
              <a:spcAft>
                <a:spcPts val="1500"/>
              </a:spcAft>
              <a:defRPr sz="2800"/>
            </a:lvl1pPr>
            <a:lvl2pPr>
              <a:spcAft>
                <a:spcPts val="1300"/>
              </a:spcAft>
              <a:defRPr sz="2400"/>
            </a:lvl2pPr>
            <a:lvl3pPr>
              <a:spcAft>
                <a:spcPts val="1100"/>
              </a:spcAft>
              <a:defRPr sz="2000"/>
            </a:lvl3pPr>
            <a:lvl4pPr>
              <a:spcAft>
                <a:spcPts val="1000"/>
              </a:spcAft>
              <a:defRPr sz="1800"/>
            </a:lvl4pPr>
            <a:lvl5pPr marL="2057400" marR="0" lvl="4" indent="-228600" algn="l" defTabSz="914400" rtl="0" fontAlgn="auto" hangingPunct="0">
              <a:lnSpc>
                <a:spcPct val="100000"/>
              </a:lnSpc>
              <a:spcBef>
                <a:spcPts val="400"/>
              </a:spcBef>
              <a:spcAft>
                <a:spcPts val="0"/>
              </a:spcAft>
              <a:buSzPts val="1800"/>
              <a:buBlip>
                <a:blip r:embed="rId2"/>
              </a:buBlip>
              <a:tabLst/>
              <a:defRPr lang="en-US" sz="1800" b="0" i="0" u="none" strike="noStrike" kern="0" cap="none" spc="0" baseline="0">
                <a:solidFill>
                  <a:srgbClr val="000099"/>
                </a:solidFill>
                <a:uFillTx/>
                <a:latin typeface="Verdana"/>
                <a:cs typeface="Aria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txBox="1">
            <a:spLocks noGrp="1"/>
          </p:cNvSpPr>
          <p:nvPr>
            <p:ph type="dt" sz="half" idx="7"/>
          </p:nvPr>
        </p:nvSpPr>
        <p:spPr/>
        <p:txBody>
          <a:bodyPr/>
          <a:lstStyle>
            <a:lvl1pPr>
              <a:defRPr b="0"/>
            </a:lvl1pPr>
            <a:lvl2pPr>
              <a:defRPr b="0"/>
            </a:lvl2pPr>
          </a:lstStyle>
          <a:p>
            <a:r>
              <a:t>Georgia: A Hub for Digital Accessibility Innovation</a:t>
            </a:r>
          </a:p>
          <a:p>
            <a:r>
              <a:t>Atlanta, Georgia, USA, 1 October 2008</a:t>
            </a:r>
          </a:p>
        </p:txBody>
      </p:sp>
    </p:spTree>
    <p:extLst>
      <p:ext uri="{BB962C8B-B14F-4D97-AF65-F5344CB8AC3E}">
        <p14:creationId xmlns:p14="http://schemas.microsoft.com/office/powerpoint/2010/main" val="241187610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txBox="1">
            <a:spLocks noGrp="1"/>
          </p:cNvSpPr>
          <p:nvPr>
            <p:ph type="title"/>
          </p:nvPr>
        </p:nvSpPr>
        <p:spPr>
          <a:xfrm>
            <a:off x="457200" y="274640"/>
            <a:ext cx="8229600" cy="1143000"/>
          </a:xfrm>
        </p:spPr>
        <p:txBody>
          <a:bodyPr/>
          <a:lstStyle>
            <a:lvl1pPr>
              <a:defRPr/>
            </a:lvl1pPr>
          </a:lstStyle>
          <a:p>
            <a:pPr lvl="0"/>
            <a:r>
              <a:rPr lang="en-US"/>
              <a:t>Click to edit Master title style</a:t>
            </a:r>
          </a:p>
        </p:txBody>
      </p:sp>
      <p:sp>
        <p:nvSpPr>
          <p:cNvPr id="3" name="Text Placeholder 2"/>
          <p:cNvSpPr txBox="1">
            <a:spLocks noGrp="1"/>
          </p:cNvSpPr>
          <p:nvPr>
            <p:ph type="body" idx="1"/>
          </p:nvPr>
        </p:nvSpPr>
        <p:spPr>
          <a:xfrm>
            <a:off x="457200" y="1535113"/>
            <a:ext cx="4040184" cy="639759"/>
          </a:xfrm>
        </p:spPr>
        <p:txBody>
          <a:bodyPr anchor="b"/>
          <a:lstStyle>
            <a:lvl1pPr marL="0" indent="0">
              <a:spcAft>
                <a:spcPts val="1300"/>
              </a:spcAft>
              <a:buNone/>
              <a:defRPr sz="2400"/>
            </a:lvl1pPr>
          </a:lstStyle>
          <a:p>
            <a:pPr lvl="0"/>
            <a:r>
              <a:rPr lang="en-US"/>
              <a:t>Click to edit Master text styles</a:t>
            </a:r>
          </a:p>
        </p:txBody>
      </p:sp>
      <p:sp>
        <p:nvSpPr>
          <p:cNvPr id="4" name="Content Placeholder 3"/>
          <p:cNvSpPr txBox="1">
            <a:spLocks noGrp="1"/>
          </p:cNvSpPr>
          <p:nvPr>
            <p:ph idx="2"/>
          </p:nvPr>
        </p:nvSpPr>
        <p:spPr>
          <a:xfrm>
            <a:off x="457200" y="2174872"/>
            <a:ext cx="4040184" cy="3951286"/>
          </a:xfrm>
        </p:spPr>
        <p:txBody>
          <a:bodyPr/>
          <a:lstStyle>
            <a:lvl1pPr>
              <a:spcAft>
                <a:spcPts val="1300"/>
              </a:spcAft>
              <a:defRPr sz="2400"/>
            </a:lvl1pPr>
            <a:lvl2pPr>
              <a:spcAft>
                <a:spcPts val="1100"/>
              </a:spcAft>
              <a:defRPr sz="2000"/>
            </a:lvl2pPr>
            <a:lvl3pPr>
              <a:spcAft>
                <a:spcPts val="1000"/>
              </a:spcAft>
              <a:defRPr sz="1800"/>
            </a:lvl3pPr>
            <a:lvl4pPr>
              <a:spcAft>
                <a:spcPts val="900"/>
              </a:spcAft>
              <a:defRPr sz="1600"/>
            </a:lvl4pPr>
            <a:lvl5pPr marL="2057400" marR="0" lvl="4" indent="-228600" algn="l" defTabSz="914400" rtl="0" fontAlgn="auto" hangingPunct="0">
              <a:lnSpc>
                <a:spcPct val="100000"/>
              </a:lnSpc>
              <a:spcBef>
                <a:spcPts val="400"/>
              </a:spcBef>
              <a:spcAft>
                <a:spcPts val="0"/>
              </a:spcAft>
              <a:buSzPts val="1600"/>
              <a:buBlip>
                <a:blip r:embed="rId2"/>
              </a:buBlip>
              <a:tabLst/>
              <a:defRPr lang="en-US" sz="1600" b="0" i="0" u="none" strike="noStrike" kern="0" cap="none" spc="0" baseline="0">
                <a:solidFill>
                  <a:srgbClr val="000099"/>
                </a:solidFill>
                <a:uFillTx/>
                <a:latin typeface="Verdana"/>
                <a:cs typeface="Aria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txBox="1">
            <a:spLocks noGrp="1"/>
          </p:cNvSpPr>
          <p:nvPr>
            <p:ph type="body" idx="3"/>
          </p:nvPr>
        </p:nvSpPr>
        <p:spPr>
          <a:xfrm>
            <a:off x="4645023" y="1535113"/>
            <a:ext cx="4041776" cy="639759"/>
          </a:xfrm>
        </p:spPr>
        <p:txBody>
          <a:bodyPr anchor="b"/>
          <a:lstStyle>
            <a:lvl1pPr marL="0" indent="0">
              <a:spcAft>
                <a:spcPts val="1300"/>
              </a:spcAft>
              <a:buNone/>
              <a:defRPr sz="2400"/>
            </a:lvl1pPr>
          </a:lstStyle>
          <a:p>
            <a:pPr lvl="0"/>
            <a:r>
              <a:rPr lang="en-US"/>
              <a:t>Click to edit Master text styles</a:t>
            </a:r>
          </a:p>
        </p:txBody>
      </p:sp>
      <p:sp>
        <p:nvSpPr>
          <p:cNvPr id="6" name="Content Placeholder 5"/>
          <p:cNvSpPr txBox="1">
            <a:spLocks noGrp="1"/>
          </p:cNvSpPr>
          <p:nvPr>
            <p:ph idx="4"/>
          </p:nvPr>
        </p:nvSpPr>
        <p:spPr>
          <a:xfrm>
            <a:off x="4645023" y="2174872"/>
            <a:ext cx="4041776" cy="3951286"/>
          </a:xfrm>
        </p:spPr>
        <p:txBody>
          <a:bodyPr/>
          <a:lstStyle>
            <a:lvl1pPr>
              <a:spcAft>
                <a:spcPts val="1300"/>
              </a:spcAft>
              <a:defRPr sz="2400"/>
            </a:lvl1pPr>
            <a:lvl2pPr>
              <a:spcAft>
                <a:spcPts val="1100"/>
              </a:spcAft>
              <a:defRPr sz="2000"/>
            </a:lvl2pPr>
            <a:lvl3pPr>
              <a:spcAft>
                <a:spcPts val="1000"/>
              </a:spcAft>
              <a:defRPr sz="1800"/>
            </a:lvl3pPr>
            <a:lvl4pPr>
              <a:spcAft>
                <a:spcPts val="900"/>
              </a:spcAft>
              <a:defRPr sz="1600"/>
            </a:lvl4pPr>
            <a:lvl5pPr marL="2057400" marR="0" lvl="4" indent="-228600" algn="l" defTabSz="914400" rtl="0" fontAlgn="auto" hangingPunct="0">
              <a:lnSpc>
                <a:spcPct val="100000"/>
              </a:lnSpc>
              <a:spcBef>
                <a:spcPts val="400"/>
              </a:spcBef>
              <a:spcAft>
                <a:spcPts val="0"/>
              </a:spcAft>
              <a:buSzPts val="1600"/>
              <a:buBlip>
                <a:blip r:embed="rId2"/>
              </a:buBlip>
              <a:tabLst/>
              <a:defRPr lang="en-US" sz="1600" b="0" i="0" u="none" strike="noStrike" kern="0" cap="none" spc="0" baseline="0">
                <a:solidFill>
                  <a:srgbClr val="000099"/>
                </a:solidFill>
                <a:uFillTx/>
                <a:latin typeface="Verdana"/>
                <a:cs typeface="Aria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txBox="1">
            <a:spLocks noGrp="1"/>
          </p:cNvSpPr>
          <p:nvPr>
            <p:ph type="dt" sz="half" idx="7"/>
          </p:nvPr>
        </p:nvSpPr>
        <p:spPr/>
        <p:txBody>
          <a:bodyPr/>
          <a:lstStyle>
            <a:lvl1pPr>
              <a:defRPr b="0"/>
            </a:lvl1pPr>
            <a:lvl2pPr>
              <a:defRPr b="0"/>
            </a:lvl2pPr>
          </a:lstStyle>
          <a:p>
            <a:r>
              <a:t>Georgia: A Hub for Digital Accessibility Innovation</a:t>
            </a:r>
          </a:p>
          <a:p>
            <a:r>
              <a:t>Atlanta, Georgia, USA, 1 October 2008</a:t>
            </a:r>
          </a:p>
        </p:txBody>
      </p:sp>
    </p:spTree>
    <p:extLst>
      <p:ext uri="{BB962C8B-B14F-4D97-AF65-F5344CB8AC3E}">
        <p14:creationId xmlns:p14="http://schemas.microsoft.com/office/powerpoint/2010/main" val="270320252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lvl1pPr>
              <a:defRPr/>
            </a:lvl1pPr>
          </a:lstStyle>
          <a:p>
            <a:pPr lvl="0"/>
            <a:r>
              <a:rPr lang="en-US"/>
              <a:t>Click to edit Master title style</a:t>
            </a:r>
          </a:p>
        </p:txBody>
      </p:sp>
      <p:sp>
        <p:nvSpPr>
          <p:cNvPr id="3" name="Date Placeholder 2"/>
          <p:cNvSpPr txBox="1">
            <a:spLocks noGrp="1"/>
          </p:cNvSpPr>
          <p:nvPr>
            <p:ph type="dt" sz="half" idx="7"/>
          </p:nvPr>
        </p:nvSpPr>
        <p:spPr/>
        <p:txBody>
          <a:bodyPr/>
          <a:lstStyle>
            <a:lvl1pPr>
              <a:defRPr b="0"/>
            </a:lvl1pPr>
            <a:lvl2pPr>
              <a:defRPr b="0"/>
            </a:lvl2pPr>
          </a:lstStyle>
          <a:p>
            <a:r>
              <a:t>Georgia: A Hub for Digital Accessibility Innovation</a:t>
            </a:r>
          </a:p>
          <a:p>
            <a:r>
              <a:t>Atlanta, Georgia, USA, 1 October 2008</a:t>
            </a:r>
          </a:p>
        </p:txBody>
      </p:sp>
    </p:spTree>
    <p:extLst>
      <p:ext uri="{BB962C8B-B14F-4D97-AF65-F5344CB8AC3E}">
        <p14:creationId xmlns:p14="http://schemas.microsoft.com/office/powerpoint/2010/main" val="339755404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hf sldNum="0" hdr="0" ftr="0" dt="0"/>
</p:sldLayout>
</file>

<file path=ppt/slideLayouts/slideLayout3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19052909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hf sldNum="0" hdr="0" ftr="0" dt="0"/>
</p:sldLayout>
</file>

<file path=ppt/slideLayouts/slideLayout3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txBox="1">
            <a:spLocks noGrp="1"/>
          </p:cNvSpPr>
          <p:nvPr>
            <p:ph type="title"/>
          </p:nvPr>
        </p:nvSpPr>
        <p:spPr>
          <a:xfrm>
            <a:off x="457200" y="273048"/>
            <a:ext cx="3008311" cy="1162046"/>
          </a:xfrm>
        </p:spPr>
        <p:txBody>
          <a:bodyPr anchor="b"/>
          <a:lstStyle>
            <a:lvl1pPr>
              <a:defRPr sz="2000"/>
            </a:lvl1pPr>
          </a:lstStyle>
          <a:p>
            <a:pPr lvl="0"/>
            <a:r>
              <a:rPr lang="en-US"/>
              <a:t>Click to edit Master title style</a:t>
            </a:r>
          </a:p>
        </p:txBody>
      </p:sp>
      <p:sp>
        <p:nvSpPr>
          <p:cNvPr id="3" name="Content Placeholder 2"/>
          <p:cNvSpPr txBox="1">
            <a:spLocks noGrp="1"/>
          </p:cNvSpPr>
          <p:nvPr>
            <p:ph idx="1"/>
          </p:nvPr>
        </p:nvSpPr>
        <p:spPr>
          <a:xfrm>
            <a:off x="3575047" y="273048"/>
            <a:ext cx="5111752" cy="5853110"/>
          </a:xfrm>
        </p:spPr>
        <p:txBody>
          <a:bodyPr/>
          <a:lstStyle>
            <a:lvl1pPr>
              <a:defRPr/>
            </a:lvl1pPr>
            <a:lvl2pPr>
              <a:defRPr/>
            </a:lvl2pPr>
            <a:lvl3pPr>
              <a:defRPr/>
            </a:lvl3pPr>
            <a:lvl4pPr>
              <a:defRPr/>
            </a:lvl4pPr>
            <a:lvl5pPr marL="2057400" marR="0" lvl="4" indent="-228600" algn="l" defTabSz="914400" rtl="0" fontAlgn="auto" hangingPunct="0">
              <a:lnSpc>
                <a:spcPct val="100000"/>
              </a:lnSpc>
              <a:spcBef>
                <a:spcPts val="500"/>
              </a:spcBef>
              <a:spcAft>
                <a:spcPts val="0"/>
              </a:spcAft>
              <a:buSzPts val="1999"/>
              <a:buBlip>
                <a:blip r:embed="rId2"/>
              </a:buBlip>
              <a:tabLst/>
              <a:defRPr lang="en-US" sz="2000" b="0" i="0" u="none" strike="noStrike" kern="0" cap="none" spc="0" baseline="0">
                <a:solidFill>
                  <a:srgbClr val="000099"/>
                </a:solidFill>
                <a:uFillTx/>
                <a:latin typeface="Verdana"/>
                <a:cs typeface="Aria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txBox="1">
            <a:spLocks noGrp="1"/>
          </p:cNvSpPr>
          <p:nvPr>
            <p:ph type="body" idx="2"/>
          </p:nvPr>
        </p:nvSpPr>
        <p:spPr>
          <a:xfrm>
            <a:off x="457200" y="1435095"/>
            <a:ext cx="3008311" cy="4691064"/>
          </a:xfrm>
        </p:spPr>
        <p:txBody>
          <a:bodyPr/>
          <a:lstStyle>
            <a:lvl1pPr marL="0" indent="0">
              <a:spcAft>
                <a:spcPts val="800"/>
              </a:spcAft>
              <a:buNone/>
              <a:defRPr sz="1400"/>
            </a:lvl1pPr>
          </a:lstStyle>
          <a:p>
            <a:pPr lvl="0"/>
            <a:r>
              <a:rPr lang="en-US"/>
              <a:t>Click to edit Master text styles</a:t>
            </a:r>
          </a:p>
        </p:txBody>
      </p:sp>
      <p:sp>
        <p:nvSpPr>
          <p:cNvPr id="5" name="Date Placeholder 4"/>
          <p:cNvSpPr txBox="1">
            <a:spLocks noGrp="1"/>
          </p:cNvSpPr>
          <p:nvPr>
            <p:ph type="dt" sz="half" idx="7"/>
          </p:nvPr>
        </p:nvSpPr>
        <p:spPr/>
        <p:txBody>
          <a:bodyPr/>
          <a:lstStyle>
            <a:lvl1pPr>
              <a:defRPr b="0"/>
            </a:lvl1pPr>
            <a:lvl2pPr>
              <a:defRPr b="0"/>
            </a:lvl2pPr>
          </a:lstStyle>
          <a:p>
            <a:r>
              <a:t>Georgia: A Hub for Digital Accessibility Innovation</a:t>
            </a:r>
          </a:p>
          <a:p>
            <a:r>
              <a:t>Atlanta, Georgia, USA, 1 October 2008</a:t>
            </a:r>
          </a:p>
        </p:txBody>
      </p:sp>
    </p:spTree>
    <p:extLst>
      <p:ext uri="{BB962C8B-B14F-4D97-AF65-F5344CB8AC3E}">
        <p14:creationId xmlns:p14="http://schemas.microsoft.com/office/powerpoint/2010/main" val="118770970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txBox="1">
            <a:spLocks noGrp="1"/>
          </p:cNvSpPr>
          <p:nvPr>
            <p:ph type="title"/>
          </p:nvPr>
        </p:nvSpPr>
        <p:spPr>
          <a:xfrm>
            <a:off x="1792288" y="4800600"/>
            <a:ext cx="5486400" cy="566735"/>
          </a:xfrm>
        </p:spPr>
        <p:txBody>
          <a:bodyPr anchor="b"/>
          <a:lstStyle>
            <a:lvl1pPr>
              <a:defRPr sz="2000"/>
            </a:lvl1pPr>
          </a:lstStyle>
          <a:p>
            <a:pPr lvl="0"/>
            <a:r>
              <a:rPr lang="en-US"/>
              <a:t>Click to edit Master title style</a:t>
            </a:r>
          </a:p>
        </p:txBody>
      </p:sp>
      <p:sp>
        <p:nvSpPr>
          <p:cNvPr id="3" name="Picture Placeholder 2"/>
          <p:cNvSpPr txBox="1">
            <a:spLocks noGrp="1"/>
          </p:cNvSpPr>
          <p:nvPr>
            <p:ph type="pic" idx="1"/>
          </p:nvPr>
        </p:nvSpPr>
        <p:spPr>
          <a:xfrm>
            <a:off x="1792288" y="612776"/>
            <a:ext cx="5486400" cy="4114800"/>
          </a:xfrm>
        </p:spPr>
        <p:txBody>
          <a:bodyPr/>
          <a:lstStyle>
            <a:lvl1pPr marL="0" indent="0">
              <a:buNone/>
              <a:defRPr/>
            </a:lvl1pPr>
          </a:lstStyle>
          <a:p>
            <a:pPr lvl="0"/>
            <a:endParaRPr lang="en-US"/>
          </a:p>
        </p:txBody>
      </p:sp>
      <p:sp>
        <p:nvSpPr>
          <p:cNvPr id="4" name="Text Placeholder 3"/>
          <p:cNvSpPr txBox="1">
            <a:spLocks noGrp="1"/>
          </p:cNvSpPr>
          <p:nvPr>
            <p:ph type="body" idx="2"/>
          </p:nvPr>
        </p:nvSpPr>
        <p:spPr>
          <a:xfrm>
            <a:off x="1792288" y="5367335"/>
            <a:ext cx="5486400" cy="804864"/>
          </a:xfrm>
        </p:spPr>
        <p:txBody>
          <a:bodyPr/>
          <a:lstStyle>
            <a:lvl1pPr marL="0" indent="0">
              <a:spcAft>
                <a:spcPts val="800"/>
              </a:spcAft>
              <a:buNone/>
              <a:defRPr sz="1400"/>
            </a:lvl1pPr>
          </a:lstStyle>
          <a:p>
            <a:pPr lvl="0"/>
            <a:r>
              <a:rPr lang="en-US"/>
              <a:t>Click to edit Master text styles</a:t>
            </a:r>
          </a:p>
        </p:txBody>
      </p:sp>
      <p:sp>
        <p:nvSpPr>
          <p:cNvPr id="5" name="Date Placeholder 4"/>
          <p:cNvSpPr txBox="1">
            <a:spLocks noGrp="1"/>
          </p:cNvSpPr>
          <p:nvPr>
            <p:ph type="dt" sz="half" idx="7"/>
          </p:nvPr>
        </p:nvSpPr>
        <p:spPr/>
        <p:txBody>
          <a:bodyPr/>
          <a:lstStyle>
            <a:lvl1pPr>
              <a:defRPr b="0"/>
            </a:lvl1pPr>
            <a:lvl2pPr>
              <a:defRPr b="0"/>
            </a:lvl2pPr>
          </a:lstStyle>
          <a:p>
            <a:r>
              <a:t>Georgia: A Hub for Digital Accessibility Innovation</a:t>
            </a:r>
          </a:p>
          <a:p>
            <a:r>
              <a:t>Atlanta, Georgia, USA, 1 October 2008</a:t>
            </a:r>
          </a:p>
        </p:txBody>
      </p:sp>
    </p:spTree>
    <p:extLst>
      <p:ext uri="{BB962C8B-B14F-4D97-AF65-F5344CB8AC3E}">
        <p14:creationId xmlns:p14="http://schemas.microsoft.com/office/powerpoint/2010/main" val="227259518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lvl1pPr>
              <a:defRPr/>
            </a:lvl1pPr>
          </a:lstStyle>
          <a:p>
            <a:pPr lvl="0"/>
            <a:r>
              <a:rPr lang="en-US"/>
              <a:t>Click to edit Master title style</a:t>
            </a:r>
          </a:p>
        </p:txBody>
      </p:sp>
      <p:sp>
        <p:nvSpPr>
          <p:cNvPr id="3" name="Vertical Text Placeholder 2"/>
          <p:cNvSpPr txBox="1">
            <a:spLocks noGrp="1"/>
          </p:cNvSpPr>
          <p:nvPr>
            <p:ph type="body" orient="vert" idx="1"/>
          </p:nvPr>
        </p:nvSpPr>
        <p:spPr/>
        <p:txBody>
          <a:bodyPr vert="eaVert"/>
          <a:lstStyle>
            <a:lvl1pPr>
              <a:defRPr/>
            </a:lvl1pPr>
            <a:lvl2pPr>
              <a:defRPr/>
            </a:lvl2pPr>
            <a:lvl3pPr>
              <a:defRPr/>
            </a:lvl3pPr>
            <a:lvl4pPr>
              <a:defRPr/>
            </a:lvl4pPr>
            <a:lvl5pPr marL="2057400" marR="0" lvl="4" indent="-228600" algn="l" defTabSz="914400" rtl="0" fontAlgn="auto" hangingPunct="0">
              <a:lnSpc>
                <a:spcPct val="100000"/>
              </a:lnSpc>
              <a:spcBef>
                <a:spcPts val="500"/>
              </a:spcBef>
              <a:spcAft>
                <a:spcPts val="0"/>
              </a:spcAft>
              <a:buSzPts val="1999"/>
              <a:buBlip>
                <a:blip r:embed="rId2"/>
              </a:buBlip>
              <a:tabLst/>
              <a:defRPr lang="en-US" sz="2000" b="0" i="0" u="none" strike="noStrike" kern="0" cap="none" spc="0" baseline="0">
                <a:solidFill>
                  <a:srgbClr val="000099"/>
                </a:solidFill>
                <a:uFillTx/>
                <a:latin typeface="Verdana"/>
                <a:cs typeface="Aria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txBox="1">
            <a:spLocks noGrp="1"/>
          </p:cNvSpPr>
          <p:nvPr>
            <p:ph type="dt" sz="half" idx="7"/>
          </p:nvPr>
        </p:nvSpPr>
        <p:spPr/>
        <p:txBody>
          <a:bodyPr/>
          <a:lstStyle>
            <a:lvl1pPr>
              <a:defRPr b="0"/>
            </a:lvl1pPr>
            <a:lvl2pPr>
              <a:defRPr b="0"/>
            </a:lvl2pPr>
          </a:lstStyle>
          <a:p>
            <a:r>
              <a:t>Georgia: A Hub for Digital Accessibility Innovation</a:t>
            </a:r>
          </a:p>
          <a:p>
            <a:r>
              <a:t>Atlanta, Georgia, USA, 1 October 2008</a:t>
            </a:r>
          </a:p>
        </p:txBody>
      </p:sp>
    </p:spTree>
    <p:extLst>
      <p:ext uri="{BB962C8B-B14F-4D97-AF65-F5344CB8AC3E}">
        <p14:creationId xmlns:p14="http://schemas.microsoft.com/office/powerpoint/2010/main" val="144186668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txBox="1">
            <a:spLocks noGrp="1"/>
          </p:cNvSpPr>
          <p:nvPr>
            <p:ph type="title" orient="vert"/>
          </p:nvPr>
        </p:nvSpPr>
        <p:spPr>
          <a:xfrm>
            <a:off x="6786567" y="68259"/>
            <a:ext cx="2178045" cy="6015032"/>
          </a:xfrm>
        </p:spPr>
        <p:txBody>
          <a:bodyPr vert="eaVert"/>
          <a:lstStyle>
            <a:lvl1pPr>
              <a:defRPr/>
            </a:lvl1pPr>
          </a:lstStyle>
          <a:p>
            <a:pPr lvl="0"/>
            <a:r>
              <a:rPr lang="en-US"/>
              <a:t>Click to edit Master title style</a:t>
            </a:r>
          </a:p>
        </p:txBody>
      </p:sp>
      <p:sp>
        <p:nvSpPr>
          <p:cNvPr id="3" name="Vertical Text Placeholder 2"/>
          <p:cNvSpPr txBox="1">
            <a:spLocks noGrp="1"/>
          </p:cNvSpPr>
          <p:nvPr>
            <p:ph type="body" orient="vert" idx="1"/>
          </p:nvPr>
        </p:nvSpPr>
        <p:spPr>
          <a:xfrm>
            <a:off x="250829" y="68259"/>
            <a:ext cx="6383334" cy="6015032"/>
          </a:xfrm>
        </p:spPr>
        <p:txBody>
          <a:bodyPr vert="eaVert"/>
          <a:lstStyle>
            <a:lvl1pPr>
              <a:defRPr/>
            </a:lvl1pPr>
            <a:lvl2pPr>
              <a:defRPr/>
            </a:lvl2pPr>
            <a:lvl3pPr>
              <a:defRPr/>
            </a:lvl3pPr>
            <a:lvl4pPr>
              <a:defRPr/>
            </a:lvl4pPr>
            <a:lvl5pPr marL="2057400" marR="0" lvl="4" indent="-228600" algn="l" defTabSz="914400" rtl="0" fontAlgn="auto" hangingPunct="0">
              <a:lnSpc>
                <a:spcPct val="100000"/>
              </a:lnSpc>
              <a:spcBef>
                <a:spcPts val="500"/>
              </a:spcBef>
              <a:spcAft>
                <a:spcPts val="0"/>
              </a:spcAft>
              <a:buSzPts val="1999"/>
              <a:buBlip>
                <a:blip r:embed="rId2"/>
              </a:buBlip>
              <a:tabLst/>
              <a:defRPr lang="en-US" sz="2000" b="0" i="0" u="none" strike="noStrike" kern="0" cap="none" spc="0" baseline="0">
                <a:solidFill>
                  <a:srgbClr val="000099"/>
                </a:solidFill>
                <a:uFillTx/>
                <a:latin typeface="Verdana"/>
                <a:cs typeface="Aria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txBox="1">
            <a:spLocks noGrp="1"/>
          </p:cNvSpPr>
          <p:nvPr>
            <p:ph type="dt" sz="half" idx="7"/>
          </p:nvPr>
        </p:nvSpPr>
        <p:spPr/>
        <p:txBody>
          <a:bodyPr/>
          <a:lstStyle>
            <a:lvl1pPr>
              <a:defRPr b="0"/>
            </a:lvl1pPr>
            <a:lvl2pPr>
              <a:defRPr b="0"/>
            </a:lvl2pPr>
          </a:lstStyle>
          <a:p>
            <a:r>
              <a:t>Georgia: A Hub for Digital Accessibility Innovation</a:t>
            </a:r>
          </a:p>
          <a:p>
            <a:r>
              <a:t>Atlanta, Georgia, USA, 1 October 2008</a:t>
            </a:r>
          </a:p>
        </p:txBody>
      </p:sp>
    </p:spTree>
    <p:extLst>
      <p:ext uri="{BB962C8B-B14F-4D97-AF65-F5344CB8AC3E}">
        <p14:creationId xmlns:p14="http://schemas.microsoft.com/office/powerpoint/2010/main" val="378403129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lvl1pPr>
              <a:defRPr/>
            </a:lvl1pPr>
          </a:lstStyle>
          <a:p>
            <a:pPr lvl="0"/>
            <a:r>
              <a:rPr lang="en-US"/>
              <a:t>Click to edit Master title style</a:t>
            </a:r>
          </a:p>
        </p:txBody>
      </p:sp>
      <p:sp>
        <p:nvSpPr>
          <p:cNvPr id="3" name="Table Placeholder 2"/>
          <p:cNvSpPr txBox="1">
            <a:spLocks noGrp="1"/>
          </p:cNvSpPr>
          <p:nvPr>
            <p:ph type="tbl" idx="1"/>
          </p:nvPr>
        </p:nvSpPr>
        <p:spPr/>
        <p:txBody>
          <a:bodyPr/>
          <a:lstStyle>
            <a:lvl1pPr>
              <a:defRPr/>
            </a:lvl1pPr>
          </a:lstStyle>
          <a:p>
            <a:pPr lvl="0"/>
            <a:endParaRPr lang="en-US"/>
          </a:p>
        </p:txBody>
      </p:sp>
      <p:sp>
        <p:nvSpPr>
          <p:cNvPr id="4" name="Date Placeholder 3"/>
          <p:cNvSpPr txBox="1">
            <a:spLocks noGrp="1"/>
          </p:cNvSpPr>
          <p:nvPr>
            <p:ph type="dt" sz="half" idx="7"/>
          </p:nvPr>
        </p:nvSpPr>
        <p:spPr/>
        <p:txBody>
          <a:bodyPr/>
          <a:lstStyle>
            <a:lvl1pPr>
              <a:defRPr b="0"/>
            </a:lvl1pPr>
            <a:lvl2pPr>
              <a:defRPr b="0"/>
            </a:lvl2pPr>
          </a:lstStyle>
          <a:p>
            <a:r>
              <a:t>Georgia: A Hub for Digital Accessibility Innovation</a:t>
            </a:r>
          </a:p>
          <a:p>
            <a:r>
              <a:t>Atlanta, Georgia, USA, 1 October 2008</a:t>
            </a:r>
          </a:p>
        </p:txBody>
      </p:sp>
    </p:spTree>
    <p:extLst>
      <p:ext uri="{BB962C8B-B14F-4D97-AF65-F5344CB8AC3E}">
        <p14:creationId xmlns:p14="http://schemas.microsoft.com/office/powerpoint/2010/main" val="45438756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6" Type="http://schemas.openxmlformats.org/officeDocument/2006/relationships/image" Target="../media/image3.png"/><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image" Target="../media/image2.png"/><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1.pn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2.xml"/><Relationship Id="rId13" Type="http://schemas.openxmlformats.org/officeDocument/2006/relationships/theme" Target="../theme/theme3.xml"/><Relationship Id="rId3" Type="http://schemas.openxmlformats.org/officeDocument/2006/relationships/slideLayout" Target="../slideLayouts/slideLayout27.xml"/><Relationship Id="rId7" Type="http://schemas.openxmlformats.org/officeDocument/2006/relationships/slideLayout" Target="../slideLayouts/slideLayout31.xml"/><Relationship Id="rId12" Type="http://schemas.openxmlformats.org/officeDocument/2006/relationships/slideLayout" Target="../slideLayouts/slideLayout36.xml"/><Relationship Id="rId2" Type="http://schemas.openxmlformats.org/officeDocument/2006/relationships/slideLayout" Target="../slideLayouts/slideLayout26.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5" Type="http://schemas.openxmlformats.org/officeDocument/2006/relationships/slideLayout" Target="../slideLayouts/slideLayout29.xml"/><Relationship Id="rId15" Type="http://schemas.openxmlformats.org/officeDocument/2006/relationships/image" Target="../media/image2.png"/><Relationship Id="rId10" Type="http://schemas.openxmlformats.org/officeDocument/2006/relationships/slideLayout" Target="../slideLayouts/slideLayout34.xml"/><Relationship Id="rId4" Type="http://schemas.openxmlformats.org/officeDocument/2006/relationships/slideLayout" Target="../slideLayouts/slideLayout28.xml"/><Relationship Id="rId9" Type="http://schemas.openxmlformats.org/officeDocument/2006/relationships/slideLayout" Target="../slideLayouts/slideLayout33.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1026" name="Picture 2" descr="Watermark"/>
          <p:cNvPicPr>
            <a:picLocks noChangeAspect="1" noChangeArrowheads="1"/>
          </p:cNvPicPr>
          <p:nvPr/>
        </p:nvPicPr>
        <p:blipFill>
          <a:blip r:embed="rId14" cstate="print"/>
          <a:srcRect l="6723" b="12773"/>
          <a:stretch>
            <a:fillRect/>
          </a:stretch>
        </p:blipFill>
        <p:spPr bwMode="auto">
          <a:xfrm>
            <a:off x="0" y="685800"/>
            <a:ext cx="6467475" cy="6048375"/>
          </a:xfrm>
          <a:prstGeom prst="rect">
            <a:avLst/>
          </a:prstGeom>
          <a:noFill/>
          <a:ln w="9525">
            <a:noFill/>
            <a:miter lim="800000"/>
            <a:headEnd/>
            <a:tailEnd/>
          </a:ln>
        </p:spPr>
      </p:pic>
      <p:sp>
        <p:nvSpPr>
          <p:cNvPr id="395283" name="Rectangle 19"/>
          <p:cNvSpPr>
            <a:spLocks noChangeArrowheads="1"/>
          </p:cNvSpPr>
          <p:nvPr userDrawn="1"/>
        </p:nvSpPr>
        <p:spPr bwMode="auto">
          <a:xfrm>
            <a:off x="-6350" y="0"/>
            <a:ext cx="9150350" cy="1770063"/>
          </a:xfrm>
          <a:prstGeom prst="rect">
            <a:avLst/>
          </a:prstGeom>
          <a:gradFill rotWithShape="1">
            <a:gsLst>
              <a:gs pos="0">
                <a:srgbClr val="006699"/>
              </a:gs>
              <a:gs pos="100000">
                <a:schemeClr val="bg1">
                  <a:alpha val="0"/>
                </a:schemeClr>
              </a:gs>
            </a:gsLst>
            <a:lin ang="5400000" scaled="1"/>
          </a:gradFill>
          <a:ln w="12700" algn="ctr">
            <a:noFill/>
            <a:miter lim="800000"/>
            <a:headEnd type="none" w="sm" len="sm"/>
            <a:tailEnd type="none" w="sm" len="sm"/>
          </a:ln>
          <a:effectLst/>
        </p:spPr>
        <p:txBody>
          <a:bodyPr wrap="none" anchor="ctr"/>
          <a:lstStyle/>
          <a:p>
            <a:pPr>
              <a:defRPr/>
            </a:pPr>
            <a:endParaRPr lang="en-US">
              <a:cs typeface="+mn-cs"/>
            </a:endParaRPr>
          </a:p>
        </p:txBody>
      </p:sp>
      <p:sp>
        <p:nvSpPr>
          <p:cNvPr id="395268" name="Rectangle 4"/>
          <p:cNvSpPr>
            <a:spLocks noGrp="1" noChangeArrowheads="1"/>
          </p:cNvSpPr>
          <p:nvPr>
            <p:ph type="dt" sz="half" idx="2"/>
          </p:nvPr>
        </p:nvSpPr>
        <p:spPr bwMode="auto">
          <a:xfrm>
            <a:off x="252413" y="6170613"/>
            <a:ext cx="4497387" cy="312737"/>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nSpc>
                <a:spcPct val="90000"/>
              </a:lnSpc>
              <a:defRPr sz="1000" b="1">
                <a:cs typeface="+mn-cs"/>
              </a:defRPr>
            </a:lvl1pPr>
          </a:lstStyle>
          <a:p>
            <a:pPr>
              <a:defRPr/>
            </a:pPr>
            <a:r>
              <a:rPr lang="en-US"/>
              <a:t>Georgia: A Hub for Digital Accessibility Innovation</a:t>
            </a:r>
          </a:p>
          <a:p>
            <a:pPr>
              <a:defRPr/>
            </a:pPr>
            <a:r>
              <a:rPr lang="en-US"/>
              <a:t>Atlanta, Georgia, USA, 1 October 2008</a:t>
            </a:r>
          </a:p>
        </p:txBody>
      </p:sp>
      <p:sp>
        <p:nvSpPr>
          <p:cNvPr id="1029" name="Rectangle 7"/>
          <p:cNvSpPr>
            <a:spLocks noGrp="1" noChangeArrowheads="1"/>
          </p:cNvSpPr>
          <p:nvPr>
            <p:ph type="body" idx="1"/>
          </p:nvPr>
        </p:nvSpPr>
        <p:spPr bwMode="auto">
          <a:xfrm>
            <a:off x="250825" y="1341438"/>
            <a:ext cx="8713788" cy="474186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p:txBody>
      </p:sp>
      <p:sp>
        <p:nvSpPr>
          <p:cNvPr id="395267" name="Rectangle 3"/>
          <p:cNvSpPr>
            <a:spLocks noGrp="1" noChangeArrowheads="1"/>
          </p:cNvSpPr>
          <p:nvPr>
            <p:ph type="title"/>
          </p:nvPr>
        </p:nvSpPr>
        <p:spPr bwMode="auto">
          <a:xfrm>
            <a:off x="250825" y="68263"/>
            <a:ext cx="8713788" cy="1143000"/>
          </a:xfrm>
          <a:prstGeom prst="rect">
            <a:avLst/>
          </a:prstGeom>
          <a:noFill/>
          <a:ln w="9525">
            <a:noFill/>
            <a:miter lim="800000"/>
            <a:headEnd/>
            <a:tailEnd/>
          </a:ln>
          <a:effectLst>
            <a:outerShdw dist="17961" dir="2700000" algn="ctr" rotWithShape="0">
              <a:srgbClr val="B2B2B2"/>
            </a:outerShdw>
          </a:effectLst>
        </p:spPr>
        <p:txBody>
          <a:bodyPr vert="horz" wrap="square" lIns="45720" tIns="45720" rIns="45720" bIns="45720" numCol="1" anchor="t" anchorCtr="0" compatLnSpc="1">
            <a:prstTxWarp prst="textNoShape">
              <a:avLst/>
            </a:prstTxWarp>
          </a:bodyPr>
          <a:lstStyle/>
          <a:p>
            <a:pPr lvl="0"/>
            <a:r>
              <a:rPr lang="en-US" smtClean="0"/>
              <a:t>Click to edit Master title style</a:t>
            </a:r>
          </a:p>
        </p:txBody>
      </p:sp>
      <p:sp>
        <p:nvSpPr>
          <p:cNvPr id="395272" name="Text Box 8"/>
          <p:cNvSpPr txBox="1">
            <a:spLocks noChangeArrowheads="1"/>
          </p:cNvSpPr>
          <p:nvPr userDrawn="1"/>
        </p:nvSpPr>
        <p:spPr bwMode="auto">
          <a:xfrm>
            <a:off x="261938" y="6557963"/>
            <a:ext cx="822325" cy="228600"/>
          </a:xfrm>
          <a:prstGeom prst="rect">
            <a:avLst/>
          </a:prstGeom>
          <a:noFill/>
          <a:ln w="9525">
            <a:noFill/>
            <a:miter lim="800000"/>
            <a:headEnd/>
            <a:tailEnd/>
          </a:ln>
          <a:effectLst/>
        </p:spPr>
        <p:txBody>
          <a:bodyPr wrap="none">
            <a:spAutoFit/>
          </a:bodyPr>
          <a:lstStyle/>
          <a:p>
            <a:pPr>
              <a:lnSpc>
                <a:spcPct val="90000"/>
              </a:lnSpc>
              <a:defRPr/>
            </a:pPr>
            <a:r>
              <a:rPr lang="en-US" sz="1000" b="1">
                <a:cs typeface="+mn-cs"/>
              </a:rPr>
              <a:t>Slide </a:t>
            </a:r>
            <a:fld id="{4478FB59-8419-44D2-B41B-4CC84BCF5C4A}" type="slidenum">
              <a:rPr lang="en-US" sz="1000" b="1">
                <a:cs typeface="+mn-cs"/>
              </a:rPr>
              <a:pPr>
                <a:lnSpc>
                  <a:spcPct val="90000"/>
                </a:lnSpc>
                <a:defRPr/>
              </a:pPr>
              <a:t>‹#›</a:t>
            </a:fld>
            <a:endParaRPr lang="en-US" sz="1000" b="1">
              <a:cs typeface="+mn-cs"/>
            </a:endParaRPr>
          </a:p>
        </p:txBody>
      </p:sp>
      <p:pic>
        <p:nvPicPr>
          <p:cNvPr id="1032" name="Picture 4" descr="G3ict logo with name and GAID"/>
          <p:cNvPicPr>
            <a:picLocks noChangeAspect="1" noChangeArrowheads="1"/>
          </p:cNvPicPr>
          <p:nvPr userDrawn="1"/>
        </p:nvPicPr>
        <p:blipFill>
          <a:blip r:embed="rId15" cstate="print"/>
          <a:srcRect/>
          <a:stretch>
            <a:fillRect/>
          </a:stretch>
        </p:blipFill>
        <p:spPr bwMode="auto">
          <a:xfrm>
            <a:off x="4025900" y="6124575"/>
            <a:ext cx="4979988" cy="633413"/>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sldLayoutIdLst>
    <p:sldLayoutId id="2147483771" r:id="rId1"/>
    <p:sldLayoutId id="2147483772" r:id="rId2"/>
    <p:sldLayoutId id="2147483773" r:id="rId3"/>
    <p:sldLayoutId id="2147483774" r:id="rId4"/>
    <p:sldLayoutId id="2147483775" r:id="rId5"/>
    <p:sldLayoutId id="2147483776" r:id="rId6"/>
    <p:sldLayoutId id="2147483777" r:id="rId7"/>
    <p:sldLayoutId id="2147483778" r:id="rId8"/>
    <p:sldLayoutId id="2147483779" r:id="rId9"/>
    <p:sldLayoutId id="2147483780" r:id="rId10"/>
    <p:sldLayoutId id="2147483781" r:id="rId11"/>
    <p:sldLayoutId id="2147483782" r:id="rId12"/>
  </p:sldLayoutIdLst>
  <p:timing>
    <p:tnLst>
      <p:par>
        <p:cTn id="1" dur="indefinite" restart="never" nodeType="tmRoot"/>
      </p:par>
    </p:tnLst>
  </p:timing>
  <p:hf sldNum="0" hdr="0" ftr="0"/>
  <p:txStyles>
    <p:titleStyle>
      <a:lvl1pPr algn="l" rtl="0" eaLnBrk="0" fontAlgn="base" hangingPunct="0">
        <a:lnSpc>
          <a:spcPct val="90000"/>
        </a:lnSpc>
        <a:spcBef>
          <a:spcPct val="0"/>
        </a:spcBef>
        <a:spcAft>
          <a:spcPct val="0"/>
        </a:spcAft>
        <a:defRPr sz="3200" b="1">
          <a:solidFill>
            <a:schemeClr val="bg1"/>
          </a:solidFill>
          <a:effectLst>
            <a:outerShdw blurRad="38100" dist="38100" dir="2700000" algn="tl">
              <a:srgbClr val="C0C0C0"/>
            </a:outerShdw>
          </a:effectLst>
          <a:latin typeface="+mj-lt"/>
          <a:ea typeface="+mj-ea"/>
          <a:cs typeface="+mj-cs"/>
        </a:defRPr>
      </a:lvl1pPr>
      <a:lvl2pPr algn="l" rtl="0" eaLnBrk="0" fontAlgn="base" hangingPunct="0">
        <a:lnSpc>
          <a:spcPct val="90000"/>
        </a:lnSpc>
        <a:spcBef>
          <a:spcPct val="0"/>
        </a:spcBef>
        <a:spcAft>
          <a:spcPct val="0"/>
        </a:spcAft>
        <a:defRPr sz="3200" b="1">
          <a:solidFill>
            <a:schemeClr val="bg1"/>
          </a:solidFill>
          <a:effectLst>
            <a:outerShdw blurRad="38100" dist="38100" dir="2700000" algn="tl">
              <a:srgbClr val="C0C0C0"/>
            </a:outerShdw>
          </a:effectLst>
          <a:latin typeface="Verdana" pitchFamily="34" charset="0"/>
          <a:cs typeface="Arial" charset="0"/>
        </a:defRPr>
      </a:lvl2pPr>
      <a:lvl3pPr algn="l" rtl="0" eaLnBrk="0" fontAlgn="base" hangingPunct="0">
        <a:lnSpc>
          <a:spcPct val="90000"/>
        </a:lnSpc>
        <a:spcBef>
          <a:spcPct val="0"/>
        </a:spcBef>
        <a:spcAft>
          <a:spcPct val="0"/>
        </a:spcAft>
        <a:defRPr sz="3200" b="1">
          <a:solidFill>
            <a:schemeClr val="bg1"/>
          </a:solidFill>
          <a:effectLst>
            <a:outerShdw blurRad="38100" dist="38100" dir="2700000" algn="tl">
              <a:srgbClr val="C0C0C0"/>
            </a:outerShdw>
          </a:effectLst>
          <a:latin typeface="Verdana" pitchFamily="34" charset="0"/>
          <a:cs typeface="Arial" charset="0"/>
        </a:defRPr>
      </a:lvl3pPr>
      <a:lvl4pPr algn="l" rtl="0" eaLnBrk="0" fontAlgn="base" hangingPunct="0">
        <a:lnSpc>
          <a:spcPct val="90000"/>
        </a:lnSpc>
        <a:spcBef>
          <a:spcPct val="0"/>
        </a:spcBef>
        <a:spcAft>
          <a:spcPct val="0"/>
        </a:spcAft>
        <a:defRPr sz="3200" b="1">
          <a:solidFill>
            <a:schemeClr val="bg1"/>
          </a:solidFill>
          <a:effectLst>
            <a:outerShdw blurRad="38100" dist="38100" dir="2700000" algn="tl">
              <a:srgbClr val="C0C0C0"/>
            </a:outerShdw>
          </a:effectLst>
          <a:latin typeface="Verdana" pitchFamily="34" charset="0"/>
          <a:cs typeface="Arial" charset="0"/>
        </a:defRPr>
      </a:lvl4pPr>
      <a:lvl5pPr algn="l" rtl="0" eaLnBrk="0" fontAlgn="base" hangingPunct="0">
        <a:lnSpc>
          <a:spcPct val="90000"/>
        </a:lnSpc>
        <a:spcBef>
          <a:spcPct val="0"/>
        </a:spcBef>
        <a:spcAft>
          <a:spcPct val="0"/>
        </a:spcAft>
        <a:defRPr sz="3200" b="1">
          <a:solidFill>
            <a:schemeClr val="bg1"/>
          </a:solidFill>
          <a:effectLst>
            <a:outerShdw blurRad="38100" dist="38100" dir="2700000" algn="tl">
              <a:srgbClr val="C0C0C0"/>
            </a:outerShdw>
          </a:effectLst>
          <a:latin typeface="Verdana" pitchFamily="34" charset="0"/>
          <a:cs typeface="Arial" charset="0"/>
        </a:defRPr>
      </a:lvl5pPr>
      <a:lvl6pPr marL="457200" algn="l" rtl="0" fontAlgn="base">
        <a:lnSpc>
          <a:spcPct val="90000"/>
        </a:lnSpc>
        <a:spcBef>
          <a:spcPct val="0"/>
        </a:spcBef>
        <a:spcAft>
          <a:spcPct val="0"/>
        </a:spcAft>
        <a:defRPr sz="3200" b="1">
          <a:solidFill>
            <a:schemeClr val="bg1"/>
          </a:solidFill>
          <a:effectLst>
            <a:outerShdw blurRad="38100" dist="38100" dir="2700000" algn="tl">
              <a:srgbClr val="C0C0C0"/>
            </a:outerShdw>
          </a:effectLst>
          <a:latin typeface="Verdana" pitchFamily="34" charset="0"/>
          <a:cs typeface="Arial" charset="0"/>
        </a:defRPr>
      </a:lvl6pPr>
      <a:lvl7pPr marL="914400" algn="l" rtl="0" fontAlgn="base">
        <a:lnSpc>
          <a:spcPct val="90000"/>
        </a:lnSpc>
        <a:spcBef>
          <a:spcPct val="0"/>
        </a:spcBef>
        <a:spcAft>
          <a:spcPct val="0"/>
        </a:spcAft>
        <a:defRPr sz="3200" b="1">
          <a:solidFill>
            <a:schemeClr val="bg1"/>
          </a:solidFill>
          <a:effectLst>
            <a:outerShdw blurRad="38100" dist="38100" dir="2700000" algn="tl">
              <a:srgbClr val="C0C0C0"/>
            </a:outerShdw>
          </a:effectLst>
          <a:latin typeface="Verdana" pitchFamily="34" charset="0"/>
          <a:cs typeface="Arial" charset="0"/>
        </a:defRPr>
      </a:lvl7pPr>
      <a:lvl8pPr marL="1371600" algn="l" rtl="0" fontAlgn="base">
        <a:lnSpc>
          <a:spcPct val="90000"/>
        </a:lnSpc>
        <a:spcBef>
          <a:spcPct val="0"/>
        </a:spcBef>
        <a:spcAft>
          <a:spcPct val="0"/>
        </a:spcAft>
        <a:defRPr sz="3200" b="1">
          <a:solidFill>
            <a:schemeClr val="bg1"/>
          </a:solidFill>
          <a:effectLst>
            <a:outerShdw blurRad="38100" dist="38100" dir="2700000" algn="tl">
              <a:srgbClr val="C0C0C0"/>
            </a:outerShdw>
          </a:effectLst>
          <a:latin typeface="Verdana" pitchFamily="34" charset="0"/>
          <a:cs typeface="Arial" charset="0"/>
        </a:defRPr>
      </a:lvl8pPr>
      <a:lvl9pPr marL="1828800" algn="l" rtl="0" fontAlgn="base">
        <a:lnSpc>
          <a:spcPct val="90000"/>
        </a:lnSpc>
        <a:spcBef>
          <a:spcPct val="0"/>
        </a:spcBef>
        <a:spcAft>
          <a:spcPct val="0"/>
        </a:spcAft>
        <a:defRPr sz="3200" b="1">
          <a:solidFill>
            <a:schemeClr val="bg1"/>
          </a:solidFill>
          <a:effectLst>
            <a:outerShdw blurRad="38100" dist="38100" dir="2700000" algn="tl">
              <a:srgbClr val="C0C0C0"/>
            </a:outerShdw>
          </a:effectLst>
          <a:latin typeface="Verdana" pitchFamily="34" charset="0"/>
          <a:cs typeface="Arial" charset="0"/>
        </a:defRPr>
      </a:lvl9pPr>
    </p:titleStyle>
    <p:bodyStyle>
      <a:lvl1pPr marL="342900" indent="-342900" algn="l" rtl="0" eaLnBrk="0" fontAlgn="base" hangingPunct="0">
        <a:lnSpc>
          <a:spcPct val="90000"/>
        </a:lnSpc>
        <a:spcBef>
          <a:spcPct val="0"/>
        </a:spcBef>
        <a:spcAft>
          <a:spcPct val="45000"/>
        </a:spcAft>
        <a:buClr>
          <a:srgbClr val="0E438A"/>
        </a:buClr>
        <a:buSzPct val="75000"/>
        <a:buFont typeface="Wingdings" pitchFamily="2" charset="2"/>
        <a:buChar char="v"/>
        <a:defRPr sz="3200" b="1">
          <a:solidFill>
            <a:schemeClr val="tx1"/>
          </a:solidFill>
          <a:latin typeface="+mn-lt"/>
          <a:ea typeface="+mn-ea"/>
          <a:cs typeface="+mn-cs"/>
        </a:defRPr>
      </a:lvl1pPr>
      <a:lvl2pPr marL="798513" indent="-341313" algn="l" rtl="0" eaLnBrk="0" fontAlgn="base" hangingPunct="0">
        <a:lnSpc>
          <a:spcPct val="90000"/>
        </a:lnSpc>
        <a:spcBef>
          <a:spcPct val="0"/>
        </a:spcBef>
        <a:spcAft>
          <a:spcPct val="45000"/>
        </a:spcAft>
        <a:buClr>
          <a:srgbClr val="0E438A"/>
        </a:buClr>
        <a:buFont typeface="Webdings" pitchFamily="18" charset="2"/>
        <a:buChar char="4"/>
        <a:defRPr sz="2800">
          <a:solidFill>
            <a:srgbClr val="003366"/>
          </a:solidFill>
          <a:latin typeface="+mn-lt"/>
          <a:cs typeface="+mn-cs"/>
        </a:defRPr>
      </a:lvl2pPr>
      <a:lvl3pPr marL="1260475" indent="-346075" algn="l" rtl="0" eaLnBrk="0" fontAlgn="base" hangingPunct="0">
        <a:lnSpc>
          <a:spcPct val="90000"/>
        </a:lnSpc>
        <a:spcBef>
          <a:spcPct val="0"/>
        </a:spcBef>
        <a:spcAft>
          <a:spcPct val="45000"/>
        </a:spcAft>
        <a:buClr>
          <a:srgbClr val="0E438A"/>
        </a:buClr>
        <a:buChar char="•"/>
        <a:defRPr sz="2400">
          <a:solidFill>
            <a:schemeClr val="tx1"/>
          </a:solidFill>
          <a:latin typeface="+mn-lt"/>
          <a:cs typeface="+mn-cs"/>
        </a:defRPr>
      </a:lvl3pPr>
      <a:lvl4pPr marL="1712913" indent="-338138" algn="l" rtl="0" eaLnBrk="0" fontAlgn="base" hangingPunct="0">
        <a:lnSpc>
          <a:spcPct val="90000"/>
        </a:lnSpc>
        <a:spcBef>
          <a:spcPct val="0"/>
        </a:spcBef>
        <a:spcAft>
          <a:spcPct val="45000"/>
        </a:spcAft>
        <a:buClr>
          <a:srgbClr val="0E438A"/>
        </a:buClr>
        <a:buChar char="•"/>
        <a:defRPr sz="2000">
          <a:solidFill>
            <a:schemeClr val="tx1"/>
          </a:solidFill>
          <a:latin typeface="+mn-lt"/>
          <a:cs typeface="+mn-cs"/>
        </a:defRPr>
      </a:lvl4pPr>
      <a:lvl5pPr marL="2057400" indent="-228600" algn="l" rtl="0" eaLnBrk="0" fontAlgn="base" hangingPunct="0">
        <a:spcBef>
          <a:spcPct val="20000"/>
        </a:spcBef>
        <a:spcAft>
          <a:spcPct val="0"/>
        </a:spcAft>
        <a:buBlip>
          <a:blip r:embed="rId16"/>
        </a:buBlip>
        <a:defRPr sz="2000">
          <a:solidFill>
            <a:schemeClr val="bg2"/>
          </a:solidFill>
          <a:latin typeface="+mn-lt"/>
          <a:cs typeface="+mn-cs"/>
        </a:defRPr>
      </a:lvl5pPr>
      <a:lvl6pPr marL="2514600" indent="-228600" algn="l" rtl="0" fontAlgn="base">
        <a:spcBef>
          <a:spcPct val="20000"/>
        </a:spcBef>
        <a:spcAft>
          <a:spcPct val="0"/>
        </a:spcAft>
        <a:buBlip>
          <a:blip r:embed="rId16"/>
        </a:buBlip>
        <a:defRPr sz="2000">
          <a:solidFill>
            <a:schemeClr val="bg2"/>
          </a:solidFill>
          <a:latin typeface="+mn-lt"/>
          <a:cs typeface="+mn-cs"/>
        </a:defRPr>
      </a:lvl6pPr>
      <a:lvl7pPr marL="2971800" indent="-228600" algn="l" rtl="0" fontAlgn="base">
        <a:spcBef>
          <a:spcPct val="20000"/>
        </a:spcBef>
        <a:spcAft>
          <a:spcPct val="0"/>
        </a:spcAft>
        <a:buBlip>
          <a:blip r:embed="rId16"/>
        </a:buBlip>
        <a:defRPr sz="2000">
          <a:solidFill>
            <a:schemeClr val="bg2"/>
          </a:solidFill>
          <a:latin typeface="+mn-lt"/>
          <a:cs typeface="+mn-cs"/>
        </a:defRPr>
      </a:lvl7pPr>
      <a:lvl8pPr marL="3429000" indent="-228600" algn="l" rtl="0" fontAlgn="base">
        <a:spcBef>
          <a:spcPct val="20000"/>
        </a:spcBef>
        <a:spcAft>
          <a:spcPct val="0"/>
        </a:spcAft>
        <a:buBlip>
          <a:blip r:embed="rId16"/>
        </a:buBlip>
        <a:defRPr sz="2000">
          <a:solidFill>
            <a:schemeClr val="bg2"/>
          </a:solidFill>
          <a:latin typeface="+mn-lt"/>
          <a:cs typeface="+mn-cs"/>
        </a:defRPr>
      </a:lvl8pPr>
      <a:lvl9pPr marL="3886200" indent="-228600" algn="l" rtl="0" fontAlgn="base">
        <a:spcBef>
          <a:spcPct val="20000"/>
        </a:spcBef>
        <a:spcAft>
          <a:spcPct val="0"/>
        </a:spcAft>
        <a:buBlip>
          <a:blip r:embed="rId16"/>
        </a:buBlip>
        <a:defRPr sz="2000">
          <a:solidFill>
            <a:schemeClr val="bg2"/>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1026" name="Picture 2" descr="Watermark"/>
          <p:cNvPicPr>
            <a:picLocks noChangeAspect="1" noChangeArrowheads="1"/>
          </p:cNvPicPr>
          <p:nvPr/>
        </p:nvPicPr>
        <p:blipFill>
          <a:blip r:embed="rId14" cstate="print"/>
          <a:srcRect l="6723" b="12773"/>
          <a:stretch>
            <a:fillRect/>
          </a:stretch>
        </p:blipFill>
        <p:spPr bwMode="auto">
          <a:xfrm>
            <a:off x="0" y="685800"/>
            <a:ext cx="6467475" cy="6048375"/>
          </a:xfrm>
          <a:prstGeom prst="rect">
            <a:avLst/>
          </a:prstGeom>
          <a:noFill/>
          <a:ln w="9525">
            <a:noFill/>
            <a:miter lim="800000"/>
            <a:headEnd/>
            <a:tailEnd/>
          </a:ln>
        </p:spPr>
      </p:pic>
      <p:sp>
        <p:nvSpPr>
          <p:cNvPr id="395283" name="Rectangle 19"/>
          <p:cNvSpPr>
            <a:spLocks noChangeArrowheads="1"/>
          </p:cNvSpPr>
          <p:nvPr/>
        </p:nvSpPr>
        <p:spPr bwMode="auto">
          <a:xfrm>
            <a:off x="-6350" y="0"/>
            <a:ext cx="9150350" cy="1770063"/>
          </a:xfrm>
          <a:prstGeom prst="rect">
            <a:avLst/>
          </a:prstGeom>
          <a:gradFill rotWithShape="1">
            <a:gsLst>
              <a:gs pos="0">
                <a:srgbClr val="006699"/>
              </a:gs>
              <a:gs pos="100000">
                <a:schemeClr val="bg1">
                  <a:alpha val="0"/>
                </a:schemeClr>
              </a:gs>
            </a:gsLst>
            <a:lin ang="5400000" scaled="1"/>
          </a:gradFill>
          <a:ln w="12700" algn="ctr">
            <a:noFill/>
            <a:miter lim="800000"/>
            <a:headEnd type="none" w="sm" len="sm"/>
            <a:tailEnd type="none" w="sm" len="sm"/>
          </a:ln>
          <a:effectLst/>
        </p:spPr>
        <p:txBody>
          <a:bodyPr wrap="none" anchor="ctr"/>
          <a:lstStyle/>
          <a:p>
            <a:pPr>
              <a:defRPr/>
            </a:pPr>
            <a:endParaRPr lang="en-US">
              <a:solidFill>
                <a:srgbClr val="000000"/>
              </a:solidFill>
              <a:cs typeface="Arial"/>
            </a:endParaRPr>
          </a:p>
        </p:txBody>
      </p:sp>
      <p:sp>
        <p:nvSpPr>
          <p:cNvPr id="395268" name="Rectangle 4"/>
          <p:cNvSpPr>
            <a:spLocks noGrp="1" noChangeArrowheads="1"/>
          </p:cNvSpPr>
          <p:nvPr>
            <p:ph type="dt" sz="half" idx="2"/>
          </p:nvPr>
        </p:nvSpPr>
        <p:spPr bwMode="auto">
          <a:xfrm>
            <a:off x="252413" y="6170613"/>
            <a:ext cx="4497387" cy="312737"/>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nSpc>
                <a:spcPct val="90000"/>
              </a:lnSpc>
              <a:defRPr sz="1000" b="1">
                <a:cs typeface="+mn-cs"/>
              </a:defRPr>
            </a:lvl1pPr>
          </a:lstStyle>
          <a:p>
            <a:pPr>
              <a:defRPr/>
            </a:pPr>
            <a:r>
              <a:rPr lang="en-US">
                <a:solidFill>
                  <a:srgbClr val="000000"/>
                </a:solidFill>
              </a:rPr>
              <a:t>Georgia: A Hub for Digital Accessibility Innovation</a:t>
            </a:r>
          </a:p>
          <a:p>
            <a:pPr>
              <a:defRPr/>
            </a:pPr>
            <a:r>
              <a:rPr lang="en-US">
                <a:solidFill>
                  <a:srgbClr val="000000"/>
                </a:solidFill>
              </a:rPr>
              <a:t>Atlanta, Georgia, USA, 1 October 2008</a:t>
            </a:r>
          </a:p>
        </p:txBody>
      </p:sp>
      <p:sp>
        <p:nvSpPr>
          <p:cNvPr id="1029" name="Rectangle 7"/>
          <p:cNvSpPr>
            <a:spLocks noGrp="1" noChangeArrowheads="1"/>
          </p:cNvSpPr>
          <p:nvPr>
            <p:ph type="body" idx="1"/>
          </p:nvPr>
        </p:nvSpPr>
        <p:spPr bwMode="auto">
          <a:xfrm>
            <a:off x="250825" y="1341438"/>
            <a:ext cx="8713788" cy="474186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p:txBody>
      </p:sp>
      <p:sp>
        <p:nvSpPr>
          <p:cNvPr id="395267" name="Rectangle 3"/>
          <p:cNvSpPr>
            <a:spLocks noGrp="1" noChangeArrowheads="1"/>
          </p:cNvSpPr>
          <p:nvPr>
            <p:ph type="title"/>
          </p:nvPr>
        </p:nvSpPr>
        <p:spPr bwMode="auto">
          <a:xfrm>
            <a:off x="250825" y="68263"/>
            <a:ext cx="8713788" cy="1143000"/>
          </a:xfrm>
          <a:prstGeom prst="rect">
            <a:avLst/>
          </a:prstGeom>
          <a:noFill/>
          <a:ln w="9525">
            <a:noFill/>
            <a:miter lim="800000"/>
            <a:headEnd/>
            <a:tailEnd/>
          </a:ln>
          <a:effectLst>
            <a:outerShdw dist="17961" dir="2700000" algn="ctr" rotWithShape="0">
              <a:srgbClr val="B2B2B2"/>
            </a:outerShdw>
          </a:effectLst>
        </p:spPr>
        <p:txBody>
          <a:bodyPr vert="horz" wrap="square" lIns="45720" tIns="45720" rIns="45720" bIns="45720" numCol="1" anchor="t" anchorCtr="0" compatLnSpc="1">
            <a:prstTxWarp prst="textNoShape">
              <a:avLst/>
            </a:prstTxWarp>
          </a:bodyPr>
          <a:lstStyle/>
          <a:p>
            <a:pPr lvl="0"/>
            <a:r>
              <a:rPr lang="en-US" smtClean="0"/>
              <a:t>Click to edit Master title style</a:t>
            </a:r>
          </a:p>
        </p:txBody>
      </p:sp>
      <p:sp>
        <p:nvSpPr>
          <p:cNvPr id="395272" name="Text Box 8"/>
          <p:cNvSpPr txBox="1">
            <a:spLocks noChangeArrowheads="1"/>
          </p:cNvSpPr>
          <p:nvPr/>
        </p:nvSpPr>
        <p:spPr bwMode="auto">
          <a:xfrm>
            <a:off x="261938" y="6557963"/>
            <a:ext cx="822325" cy="228600"/>
          </a:xfrm>
          <a:prstGeom prst="rect">
            <a:avLst/>
          </a:prstGeom>
          <a:noFill/>
          <a:ln w="9525">
            <a:noFill/>
            <a:miter lim="800000"/>
            <a:headEnd/>
            <a:tailEnd/>
          </a:ln>
          <a:effectLst/>
        </p:spPr>
        <p:txBody>
          <a:bodyPr wrap="none">
            <a:spAutoFit/>
          </a:bodyPr>
          <a:lstStyle/>
          <a:p>
            <a:pPr>
              <a:lnSpc>
                <a:spcPct val="90000"/>
              </a:lnSpc>
              <a:defRPr/>
            </a:pPr>
            <a:r>
              <a:rPr lang="en-US" sz="1000" b="1">
                <a:solidFill>
                  <a:srgbClr val="000000"/>
                </a:solidFill>
                <a:cs typeface="Arial"/>
              </a:rPr>
              <a:t>Slide </a:t>
            </a:r>
            <a:fld id="{7B064F1D-664D-4A18-8E0B-A86F30D70A9D}" type="slidenum">
              <a:rPr lang="en-US" sz="1000" b="1">
                <a:solidFill>
                  <a:srgbClr val="000000"/>
                </a:solidFill>
                <a:cs typeface="Arial"/>
              </a:rPr>
              <a:pPr>
                <a:lnSpc>
                  <a:spcPct val="90000"/>
                </a:lnSpc>
                <a:defRPr/>
              </a:pPr>
              <a:t>‹#›</a:t>
            </a:fld>
            <a:endParaRPr lang="en-US" sz="1000" b="1">
              <a:solidFill>
                <a:srgbClr val="000000"/>
              </a:solidFill>
              <a:cs typeface="Arial"/>
            </a:endParaRPr>
          </a:p>
        </p:txBody>
      </p:sp>
      <p:pic>
        <p:nvPicPr>
          <p:cNvPr id="1032" name="Picture 4" descr="G3ict logo with name and GAID"/>
          <p:cNvPicPr>
            <a:picLocks noChangeAspect="1" noChangeArrowheads="1"/>
          </p:cNvPicPr>
          <p:nvPr/>
        </p:nvPicPr>
        <p:blipFill>
          <a:blip r:embed="rId15" cstate="print"/>
          <a:srcRect/>
          <a:stretch>
            <a:fillRect/>
          </a:stretch>
        </p:blipFill>
        <p:spPr bwMode="auto">
          <a:xfrm>
            <a:off x="4025900" y="6124575"/>
            <a:ext cx="4979988" cy="633413"/>
          </a:xfrm>
          <a:prstGeom prst="rect">
            <a:avLst/>
          </a:prstGeom>
          <a:noFill/>
          <a:ln w="9525">
            <a:noFill/>
            <a:miter lim="800000"/>
            <a:headEnd/>
            <a:tailEnd/>
          </a:ln>
        </p:spPr>
      </p:pic>
    </p:spTree>
    <p:extLst>
      <p:ext uri="{BB962C8B-B14F-4D97-AF65-F5344CB8AC3E}">
        <p14:creationId xmlns:p14="http://schemas.microsoft.com/office/powerpoint/2010/main" val="3401549144"/>
      </p:ext>
    </p:extLst>
  </p:cSld>
  <p:clrMap bg1="lt1" tx1="dk1" bg2="lt2" tx2="dk2" accent1="accent1" accent2="accent2" accent3="accent3" accent4="accent4" accent5="accent5" accent6="accent6" hlink="hlink" folHlink="folHlink"/>
  <p:sldLayoutIdLst>
    <p:sldLayoutId id="2147483784" r:id="rId1"/>
    <p:sldLayoutId id="2147483785" r:id="rId2"/>
    <p:sldLayoutId id="2147483786" r:id="rId3"/>
    <p:sldLayoutId id="2147483787" r:id="rId4"/>
    <p:sldLayoutId id="2147483788" r:id="rId5"/>
    <p:sldLayoutId id="2147483789" r:id="rId6"/>
    <p:sldLayoutId id="2147483790" r:id="rId7"/>
    <p:sldLayoutId id="2147483791" r:id="rId8"/>
    <p:sldLayoutId id="2147483792" r:id="rId9"/>
    <p:sldLayoutId id="2147483793" r:id="rId10"/>
    <p:sldLayoutId id="2147483794" r:id="rId11"/>
    <p:sldLayoutId id="2147483795" r:id="rId12"/>
  </p:sldLayoutIdLst>
  <p:timing>
    <p:tnLst>
      <p:par>
        <p:cTn id="1" dur="indefinite" restart="never" nodeType="tmRoot"/>
      </p:par>
    </p:tnLst>
  </p:timing>
  <p:hf sldNum="0" hdr="0" ftr="0"/>
  <p:txStyles>
    <p:titleStyle>
      <a:lvl1pPr algn="l" rtl="0" eaLnBrk="0" fontAlgn="base" hangingPunct="0">
        <a:lnSpc>
          <a:spcPct val="90000"/>
        </a:lnSpc>
        <a:spcBef>
          <a:spcPct val="0"/>
        </a:spcBef>
        <a:spcAft>
          <a:spcPct val="0"/>
        </a:spcAft>
        <a:defRPr sz="3200" b="1">
          <a:solidFill>
            <a:schemeClr val="bg1"/>
          </a:solidFill>
          <a:effectLst>
            <a:outerShdw blurRad="38100" dist="38100" dir="2700000" algn="tl">
              <a:srgbClr val="C0C0C0"/>
            </a:outerShdw>
          </a:effectLst>
          <a:latin typeface="+mj-lt"/>
          <a:ea typeface="+mj-ea"/>
          <a:cs typeface="+mj-cs"/>
        </a:defRPr>
      </a:lvl1pPr>
      <a:lvl2pPr algn="l" rtl="0" eaLnBrk="0" fontAlgn="base" hangingPunct="0">
        <a:lnSpc>
          <a:spcPct val="90000"/>
        </a:lnSpc>
        <a:spcBef>
          <a:spcPct val="0"/>
        </a:spcBef>
        <a:spcAft>
          <a:spcPct val="0"/>
        </a:spcAft>
        <a:defRPr sz="3200" b="1">
          <a:solidFill>
            <a:schemeClr val="bg1"/>
          </a:solidFill>
          <a:effectLst>
            <a:outerShdw blurRad="38100" dist="38100" dir="2700000" algn="tl">
              <a:srgbClr val="C0C0C0"/>
            </a:outerShdw>
          </a:effectLst>
          <a:latin typeface="Verdana" pitchFamily="34" charset="0"/>
          <a:cs typeface="Arial" charset="0"/>
        </a:defRPr>
      </a:lvl2pPr>
      <a:lvl3pPr algn="l" rtl="0" eaLnBrk="0" fontAlgn="base" hangingPunct="0">
        <a:lnSpc>
          <a:spcPct val="90000"/>
        </a:lnSpc>
        <a:spcBef>
          <a:spcPct val="0"/>
        </a:spcBef>
        <a:spcAft>
          <a:spcPct val="0"/>
        </a:spcAft>
        <a:defRPr sz="3200" b="1">
          <a:solidFill>
            <a:schemeClr val="bg1"/>
          </a:solidFill>
          <a:effectLst>
            <a:outerShdw blurRad="38100" dist="38100" dir="2700000" algn="tl">
              <a:srgbClr val="C0C0C0"/>
            </a:outerShdw>
          </a:effectLst>
          <a:latin typeface="Verdana" pitchFamily="34" charset="0"/>
          <a:cs typeface="Arial" charset="0"/>
        </a:defRPr>
      </a:lvl3pPr>
      <a:lvl4pPr algn="l" rtl="0" eaLnBrk="0" fontAlgn="base" hangingPunct="0">
        <a:lnSpc>
          <a:spcPct val="90000"/>
        </a:lnSpc>
        <a:spcBef>
          <a:spcPct val="0"/>
        </a:spcBef>
        <a:spcAft>
          <a:spcPct val="0"/>
        </a:spcAft>
        <a:defRPr sz="3200" b="1">
          <a:solidFill>
            <a:schemeClr val="bg1"/>
          </a:solidFill>
          <a:effectLst>
            <a:outerShdw blurRad="38100" dist="38100" dir="2700000" algn="tl">
              <a:srgbClr val="C0C0C0"/>
            </a:outerShdw>
          </a:effectLst>
          <a:latin typeface="Verdana" pitchFamily="34" charset="0"/>
          <a:cs typeface="Arial" charset="0"/>
        </a:defRPr>
      </a:lvl4pPr>
      <a:lvl5pPr algn="l" rtl="0" eaLnBrk="0" fontAlgn="base" hangingPunct="0">
        <a:lnSpc>
          <a:spcPct val="90000"/>
        </a:lnSpc>
        <a:spcBef>
          <a:spcPct val="0"/>
        </a:spcBef>
        <a:spcAft>
          <a:spcPct val="0"/>
        </a:spcAft>
        <a:defRPr sz="3200" b="1">
          <a:solidFill>
            <a:schemeClr val="bg1"/>
          </a:solidFill>
          <a:effectLst>
            <a:outerShdw blurRad="38100" dist="38100" dir="2700000" algn="tl">
              <a:srgbClr val="C0C0C0"/>
            </a:outerShdw>
          </a:effectLst>
          <a:latin typeface="Verdana" pitchFamily="34" charset="0"/>
          <a:cs typeface="Arial" charset="0"/>
        </a:defRPr>
      </a:lvl5pPr>
      <a:lvl6pPr marL="457200" algn="l" rtl="0" fontAlgn="base">
        <a:lnSpc>
          <a:spcPct val="90000"/>
        </a:lnSpc>
        <a:spcBef>
          <a:spcPct val="0"/>
        </a:spcBef>
        <a:spcAft>
          <a:spcPct val="0"/>
        </a:spcAft>
        <a:defRPr sz="3200" b="1">
          <a:solidFill>
            <a:schemeClr val="bg1"/>
          </a:solidFill>
          <a:effectLst>
            <a:outerShdw blurRad="38100" dist="38100" dir="2700000" algn="tl">
              <a:srgbClr val="C0C0C0"/>
            </a:outerShdw>
          </a:effectLst>
          <a:latin typeface="Verdana" pitchFamily="34" charset="0"/>
          <a:cs typeface="Arial" charset="0"/>
        </a:defRPr>
      </a:lvl6pPr>
      <a:lvl7pPr marL="914400" algn="l" rtl="0" fontAlgn="base">
        <a:lnSpc>
          <a:spcPct val="90000"/>
        </a:lnSpc>
        <a:spcBef>
          <a:spcPct val="0"/>
        </a:spcBef>
        <a:spcAft>
          <a:spcPct val="0"/>
        </a:spcAft>
        <a:defRPr sz="3200" b="1">
          <a:solidFill>
            <a:schemeClr val="bg1"/>
          </a:solidFill>
          <a:effectLst>
            <a:outerShdw blurRad="38100" dist="38100" dir="2700000" algn="tl">
              <a:srgbClr val="C0C0C0"/>
            </a:outerShdw>
          </a:effectLst>
          <a:latin typeface="Verdana" pitchFamily="34" charset="0"/>
          <a:cs typeface="Arial" charset="0"/>
        </a:defRPr>
      </a:lvl7pPr>
      <a:lvl8pPr marL="1371600" algn="l" rtl="0" fontAlgn="base">
        <a:lnSpc>
          <a:spcPct val="90000"/>
        </a:lnSpc>
        <a:spcBef>
          <a:spcPct val="0"/>
        </a:spcBef>
        <a:spcAft>
          <a:spcPct val="0"/>
        </a:spcAft>
        <a:defRPr sz="3200" b="1">
          <a:solidFill>
            <a:schemeClr val="bg1"/>
          </a:solidFill>
          <a:effectLst>
            <a:outerShdw blurRad="38100" dist="38100" dir="2700000" algn="tl">
              <a:srgbClr val="C0C0C0"/>
            </a:outerShdw>
          </a:effectLst>
          <a:latin typeface="Verdana" pitchFamily="34" charset="0"/>
          <a:cs typeface="Arial" charset="0"/>
        </a:defRPr>
      </a:lvl8pPr>
      <a:lvl9pPr marL="1828800" algn="l" rtl="0" fontAlgn="base">
        <a:lnSpc>
          <a:spcPct val="90000"/>
        </a:lnSpc>
        <a:spcBef>
          <a:spcPct val="0"/>
        </a:spcBef>
        <a:spcAft>
          <a:spcPct val="0"/>
        </a:spcAft>
        <a:defRPr sz="3200" b="1">
          <a:solidFill>
            <a:schemeClr val="bg1"/>
          </a:solidFill>
          <a:effectLst>
            <a:outerShdw blurRad="38100" dist="38100" dir="2700000" algn="tl">
              <a:srgbClr val="C0C0C0"/>
            </a:outerShdw>
          </a:effectLst>
          <a:latin typeface="Verdana" pitchFamily="34" charset="0"/>
          <a:cs typeface="Arial" charset="0"/>
        </a:defRPr>
      </a:lvl9pPr>
    </p:titleStyle>
    <p:bodyStyle>
      <a:lvl1pPr marL="342900" indent="-342900" algn="l" rtl="0" eaLnBrk="0" fontAlgn="base" hangingPunct="0">
        <a:lnSpc>
          <a:spcPct val="90000"/>
        </a:lnSpc>
        <a:spcBef>
          <a:spcPct val="0"/>
        </a:spcBef>
        <a:spcAft>
          <a:spcPct val="45000"/>
        </a:spcAft>
        <a:buClr>
          <a:srgbClr val="0E438A"/>
        </a:buClr>
        <a:buSzPct val="75000"/>
        <a:buFont typeface="Wingdings" pitchFamily="2" charset="2"/>
        <a:buChar char="v"/>
        <a:defRPr sz="3200" b="1">
          <a:solidFill>
            <a:schemeClr val="tx1"/>
          </a:solidFill>
          <a:latin typeface="+mn-lt"/>
          <a:ea typeface="+mn-ea"/>
          <a:cs typeface="+mn-cs"/>
        </a:defRPr>
      </a:lvl1pPr>
      <a:lvl2pPr marL="798513" indent="-341313" algn="l" rtl="0" eaLnBrk="0" fontAlgn="base" hangingPunct="0">
        <a:lnSpc>
          <a:spcPct val="90000"/>
        </a:lnSpc>
        <a:spcBef>
          <a:spcPct val="0"/>
        </a:spcBef>
        <a:spcAft>
          <a:spcPct val="45000"/>
        </a:spcAft>
        <a:buClr>
          <a:srgbClr val="0E438A"/>
        </a:buClr>
        <a:buFont typeface="Webdings" pitchFamily="18" charset="2"/>
        <a:buChar char="4"/>
        <a:defRPr sz="2800">
          <a:solidFill>
            <a:srgbClr val="003366"/>
          </a:solidFill>
          <a:latin typeface="+mn-lt"/>
          <a:cs typeface="+mn-cs"/>
        </a:defRPr>
      </a:lvl2pPr>
      <a:lvl3pPr marL="1260475" indent="-346075" algn="l" rtl="0" eaLnBrk="0" fontAlgn="base" hangingPunct="0">
        <a:lnSpc>
          <a:spcPct val="90000"/>
        </a:lnSpc>
        <a:spcBef>
          <a:spcPct val="0"/>
        </a:spcBef>
        <a:spcAft>
          <a:spcPct val="45000"/>
        </a:spcAft>
        <a:buClr>
          <a:srgbClr val="0E438A"/>
        </a:buClr>
        <a:buChar char="•"/>
        <a:defRPr sz="2400">
          <a:solidFill>
            <a:schemeClr val="tx1"/>
          </a:solidFill>
          <a:latin typeface="+mn-lt"/>
          <a:cs typeface="+mn-cs"/>
        </a:defRPr>
      </a:lvl3pPr>
      <a:lvl4pPr marL="1712913" indent="-338138" algn="l" rtl="0" eaLnBrk="0" fontAlgn="base" hangingPunct="0">
        <a:lnSpc>
          <a:spcPct val="90000"/>
        </a:lnSpc>
        <a:spcBef>
          <a:spcPct val="0"/>
        </a:spcBef>
        <a:spcAft>
          <a:spcPct val="45000"/>
        </a:spcAft>
        <a:buClr>
          <a:srgbClr val="0E438A"/>
        </a:buClr>
        <a:buChar char="•"/>
        <a:defRPr sz="2000">
          <a:solidFill>
            <a:schemeClr val="tx1"/>
          </a:solidFill>
          <a:latin typeface="+mn-lt"/>
          <a:cs typeface="+mn-cs"/>
        </a:defRPr>
      </a:lvl4pPr>
      <a:lvl5pPr marL="2057400" indent="-228600" algn="l" rtl="0" eaLnBrk="0" fontAlgn="base" hangingPunct="0">
        <a:spcBef>
          <a:spcPct val="20000"/>
        </a:spcBef>
        <a:spcAft>
          <a:spcPct val="0"/>
        </a:spcAft>
        <a:buBlip>
          <a:blip r:embed="rId16"/>
        </a:buBlip>
        <a:defRPr sz="2000">
          <a:solidFill>
            <a:schemeClr val="bg2"/>
          </a:solidFill>
          <a:latin typeface="+mn-lt"/>
          <a:cs typeface="+mn-cs"/>
        </a:defRPr>
      </a:lvl5pPr>
      <a:lvl6pPr marL="2514600" indent="-228600" algn="l" rtl="0" fontAlgn="base">
        <a:spcBef>
          <a:spcPct val="20000"/>
        </a:spcBef>
        <a:spcAft>
          <a:spcPct val="0"/>
        </a:spcAft>
        <a:buBlip>
          <a:blip r:embed="rId16"/>
        </a:buBlip>
        <a:defRPr sz="2000">
          <a:solidFill>
            <a:schemeClr val="bg2"/>
          </a:solidFill>
          <a:latin typeface="+mn-lt"/>
          <a:cs typeface="+mn-cs"/>
        </a:defRPr>
      </a:lvl6pPr>
      <a:lvl7pPr marL="2971800" indent="-228600" algn="l" rtl="0" fontAlgn="base">
        <a:spcBef>
          <a:spcPct val="20000"/>
        </a:spcBef>
        <a:spcAft>
          <a:spcPct val="0"/>
        </a:spcAft>
        <a:buBlip>
          <a:blip r:embed="rId16"/>
        </a:buBlip>
        <a:defRPr sz="2000">
          <a:solidFill>
            <a:schemeClr val="bg2"/>
          </a:solidFill>
          <a:latin typeface="+mn-lt"/>
          <a:cs typeface="+mn-cs"/>
        </a:defRPr>
      </a:lvl7pPr>
      <a:lvl8pPr marL="3429000" indent="-228600" algn="l" rtl="0" fontAlgn="base">
        <a:spcBef>
          <a:spcPct val="20000"/>
        </a:spcBef>
        <a:spcAft>
          <a:spcPct val="0"/>
        </a:spcAft>
        <a:buBlip>
          <a:blip r:embed="rId16"/>
        </a:buBlip>
        <a:defRPr sz="2000">
          <a:solidFill>
            <a:schemeClr val="bg2"/>
          </a:solidFill>
          <a:latin typeface="+mn-lt"/>
          <a:cs typeface="+mn-cs"/>
        </a:defRPr>
      </a:lvl8pPr>
      <a:lvl9pPr marL="3886200" indent="-228600" algn="l" rtl="0" fontAlgn="base">
        <a:spcBef>
          <a:spcPct val="20000"/>
        </a:spcBef>
        <a:spcAft>
          <a:spcPct val="0"/>
        </a:spcAft>
        <a:buBlip>
          <a:blip r:embed="rId16"/>
        </a:buBlip>
        <a:defRPr sz="2000">
          <a:solidFill>
            <a:schemeClr val="bg2"/>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2" name="Picture 2" descr="Watermark"/>
          <p:cNvPicPr>
            <a:picLocks noChangeAspect="1"/>
          </p:cNvPicPr>
          <p:nvPr/>
        </p:nvPicPr>
        <p:blipFill>
          <a:blip r:embed="rId14"/>
          <a:srcRect l="6723" b="12773"/>
          <a:stretch>
            <a:fillRect/>
          </a:stretch>
        </p:blipFill>
        <p:spPr>
          <a:xfrm>
            <a:off x="0" y="685800"/>
            <a:ext cx="6467478" cy="6048371"/>
          </a:xfrm>
          <a:prstGeom prst="rect">
            <a:avLst/>
          </a:prstGeom>
          <a:noFill/>
          <a:ln>
            <a:noFill/>
          </a:ln>
        </p:spPr>
      </p:pic>
      <p:sp>
        <p:nvSpPr>
          <p:cNvPr id="3" name="Rectangle 19"/>
          <p:cNvSpPr/>
          <p:nvPr/>
        </p:nvSpPr>
        <p:spPr>
          <a:xfrm>
            <a:off x="-6345" y="0"/>
            <a:ext cx="9150345" cy="1770058"/>
          </a:xfrm>
          <a:prstGeom prst="rect">
            <a:avLst/>
          </a:prstGeom>
          <a:gradFill>
            <a:gsLst>
              <a:gs pos="0">
                <a:srgbClr val="006699"/>
              </a:gs>
              <a:gs pos="100000">
                <a:srgbClr val="FFFFFF">
                  <a:alpha val="0"/>
                </a:srgbClr>
              </a:gs>
            </a:gsLst>
            <a:lin ang="5400000"/>
          </a:gradFill>
          <a:ln>
            <a:noFill/>
            <a:prstDash val="solid"/>
          </a:ln>
        </p:spPr>
        <p:txBody>
          <a:bodyPr vert="horz" wrap="none" lIns="91440" tIns="45720" rIns="91440" bIns="45720" anchor="ctr" anchorCtr="0" compatLnSpc="1"/>
          <a:lstStyle/>
          <a:p>
            <a:pPr eaLnBrk="1" fontAlgn="auto">
              <a:spcBef>
                <a:spcPts val="0"/>
              </a:spcBef>
              <a:spcAft>
                <a:spcPts val="0"/>
              </a:spcAft>
              <a:defRPr sz="1800" b="0" i="0" u="none" strike="noStrike" kern="0" cap="none" spc="0" baseline="0">
                <a:solidFill>
                  <a:srgbClr val="000000"/>
                </a:solidFill>
                <a:uFillTx/>
              </a:defRPr>
            </a:pPr>
            <a:endParaRPr lang="en-US">
              <a:solidFill>
                <a:srgbClr val="000000"/>
              </a:solidFill>
              <a:latin typeface="Verdana" pitchFamily="34"/>
              <a:cs typeface="Arial"/>
            </a:endParaRPr>
          </a:p>
        </p:txBody>
      </p:sp>
      <p:sp>
        <p:nvSpPr>
          <p:cNvPr id="4" name="Rectangle 4"/>
          <p:cNvSpPr txBox="1">
            <a:spLocks noGrp="1"/>
          </p:cNvSpPr>
          <p:nvPr>
            <p:ph type="dt" sz="half" idx="2"/>
          </p:nvPr>
        </p:nvSpPr>
        <p:spPr>
          <a:xfrm>
            <a:off x="252410" y="6170608"/>
            <a:ext cx="4497384" cy="312733"/>
          </a:xfrm>
          <a:prstGeom prst="rect">
            <a:avLst/>
          </a:prstGeom>
          <a:noFill/>
          <a:ln>
            <a:noFill/>
          </a:ln>
        </p:spPr>
        <p:txBody>
          <a:bodyPr vert="horz" wrap="square" lIns="91440" tIns="45720" rIns="91440" bIns="45720" anchor="t" anchorCtr="0" compatLnSpc="1"/>
          <a:lstStyle>
            <a:lvl1pPr marL="0" marR="0" lvl="0" indent="0" algn="l" defTabSz="914400" rtl="0" fontAlgn="auto" hangingPunct="0">
              <a:lnSpc>
                <a:spcPct val="90000"/>
              </a:lnSpc>
              <a:spcBef>
                <a:spcPts val="0"/>
              </a:spcBef>
              <a:spcAft>
                <a:spcPts val="0"/>
              </a:spcAft>
              <a:buNone/>
              <a:tabLst/>
              <a:defRPr lang="en-US" sz="1000" b="1" i="0" u="none" strike="noStrike" kern="1200" cap="none" spc="0" baseline="0">
                <a:solidFill>
                  <a:srgbClr val="000000"/>
                </a:solidFill>
                <a:uFillTx/>
                <a:latin typeface="Verdana" pitchFamily="34"/>
                <a:cs typeface="Arial"/>
              </a:defRPr>
            </a:lvl1pPr>
            <a:lvl2pPr marL="0" marR="0" lvl="0" indent="0" algn="l" defTabSz="914400" rtl="0" fontAlgn="auto" hangingPunct="0">
              <a:lnSpc>
                <a:spcPct val="90000"/>
              </a:lnSpc>
              <a:spcBef>
                <a:spcPts val="0"/>
              </a:spcBef>
              <a:spcAft>
                <a:spcPts val="0"/>
              </a:spcAft>
              <a:buNone/>
              <a:tabLst/>
              <a:defRPr lang="en-US" sz="1000" b="1" i="0" u="none" strike="noStrike" kern="1200" cap="none" spc="0" baseline="0">
                <a:solidFill>
                  <a:srgbClr val="000000"/>
                </a:solidFill>
                <a:uFillTx/>
                <a:latin typeface="Verdana" pitchFamily="34"/>
                <a:cs typeface="Arial"/>
              </a:defRPr>
            </a:lvl2pPr>
          </a:lstStyle>
          <a:p>
            <a:pPr eaLnBrk="1"/>
            <a:r>
              <a:t>Georgia: A Hub for Digital Accessibility Innovation</a:t>
            </a:r>
          </a:p>
          <a:p>
            <a:pPr eaLnBrk="1"/>
            <a:r>
              <a:t>Atlanta, Georgia, USA, 1 October 2008</a:t>
            </a:r>
          </a:p>
        </p:txBody>
      </p:sp>
      <p:sp>
        <p:nvSpPr>
          <p:cNvPr id="5" name="Rectangle 7"/>
          <p:cNvSpPr txBox="1">
            <a:spLocks noGrp="1"/>
          </p:cNvSpPr>
          <p:nvPr>
            <p:ph type="body" idx="1"/>
          </p:nvPr>
        </p:nvSpPr>
        <p:spPr>
          <a:xfrm>
            <a:off x="250829" y="1341433"/>
            <a:ext cx="8713783" cy="4741858"/>
          </a:xfrm>
          <a:prstGeom prst="rect">
            <a:avLst/>
          </a:prstGeom>
          <a:noFill/>
          <a:ln>
            <a:noFill/>
          </a:ln>
        </p:spPr>
        <p:txBody>
          <a:bodyPr vert="horz" wrap="square" lIns="91440" tIns="45720" rIns="91440" bIns="45720" anchor="t" anchorCtr="0" compatLnSpc="1"/>
          <a:lstStyle/>
          <a:p>
            <a:pPr lvl="0"/>
            <a:r>
              <a:rPr lang="en-US"/>
              <a:t>Click to edit Master text styles</a:t>
            </a:r>
          </a:p>
          <a:p>
            <a:pPr lvl="1"/>
            <a:r>
              <a:rPr lang="en-US"/>
              <a:t>Second level</a:t>
            </a:r>
          </a:p>
          <a:p>
            <a:pPr lvl="2"/>
            <a:r>
              <a:rPr lang="en-US"/>
              <a:t>Third level</a:t>
            </a:r>
          </a:p>
          <a:p>
            <a:pPr lvl="3"/>
            <a:r>
              <a:rPr lang="en-US"/>
              <a:t>Fourth level</a:t>
            </a:r>
          </a:p>
        </p:txBody>
      </p:sp>
      <p:sp>
        <p:nvSpPr>
          <p:cNvPr id="6" name="Rectangle 3"/>
          <p:cNvSpPr txBox="1">
            <a:spLocks noGrp="1"/>
          </p:cNvSpPr>
          <p:nvPr>
            <p:ph type="title"/>
          </p:nvPr>
        </p:nvSpPr>
        <p:spPr>
          <a:xfrm>
            <a:off x="250829" y="68259"/>
            <a:ext cx="8713783" cy="1143000"/>
          </a:xfrm>
          <a:prstGeom prst="rect">
            <a:avLst/>
          </a:prstGeom>
          <a:noFill/>
          <a:ln>
            <a:noFill/>
          </a:ln>
          <a:effectLst>
            <a:outerShdw dist="17962" dir="2700000" algn="tl">
              <a:srgbClr val="B2B2B2"/>
            </a:outerShdw>
          </a:effectLst>
        </p:spPr>
        <p:txBody>
          <a:bodyPr vert="horz" wrap="square" lIns="45720" tIns="45720" rIns="45720" bIns="45720" anchor="t" anchorCtr="0" compatLnSpc="1"/>
          <a:lstStyle/>
          <a:p>
            <a:pPr lvl="0"/>
            <a:r>
              <a:rPr lang="en-US"/>
              <a:t>Click to edit Master title style</a:t>
            </a:r>
          </a:p>
        </p:txBody>
      </p:sp>
      <p:sp>
        <p:nvSpPr>
          <p:cNvPr id="7" name="Text Box 8"/>
          <p:cNvSpPr txBox="1"/>
          <p:nvPr/>
        </p:nvSpPr>
        <p:spPr>
          <a:xfrm>
            <a:off x="261939" y="6557967"/>
            <a:ext cx="822329" cy="228600"/>
          </a:xfrm>
          <a:prstGeom prst="rect">
            <a:avLst/>
          </a:prstGeom>
          <a:noFill/>
          <a:ln>
            <a:noFill/>
          </a:ln>
        </p:spPr>
        <p:txBody>
          <a:bodyPr vert="horz" wrap="none" lIns="91440" tIns="45720" rIns="91440" bIns="45720" anchor="t" anchorCtr="0" compatLnSpc="1">
            <a:spAutoFit/>
          </a:bodyPr>
          <a:lstStyle/>
          <a:p>
            <a:pPr eaLnBrk="1" fontAlgn="auto">
              <a:lnSpc>
                <a:spcPct val="90000"/>
              </a:lnSpc>
              <a:spcBef>
                <a:spcPts val="0"/>
              </a:spcBef>
              <a:spcAft>
                <a:spcPts val="0"/>
              </a:spcAft>
              <a:defRPr sz="1800" b="0" i="0" u="none" strike="noStrike" kern="0" cap="none" spc="0" baseline="0">
                <a:solidFill>
                  <a:srgbClr val="000000"/>
                </a:solidFill>
                <a:uFillTx/>
              </a:defRPr>
            </a:pPr>
            <a:r>
              <a:rPr lang="en-US" sz="1000" b="1">
                <a:solidFill>
                  <a:srgbClr val="000000"/>
                </a:solidFill>
                <a:latin typeface="Verdana" pitchFamily="34"/>
                <a:cs typeface="Arial"/>
              </a:rPr>
              <a:t>Slide </a:t>
            </a:r>
            <a:fld id="{4D1B6D77-8EF1-4179-A95E-67079CA589A5}" type="slidenum">
              <a:rPr sz="1800" kern="0">
                <a:solidFill>
                  <a:srgbClr val="000000"/>
                </a:solidFill>
                <a:latin typeface="Calibri"/>
                <a:cs typeface="+mn-cs"/>
              </a:rPr>
              <a:pPr eaLnBrk="1" fontAlgn="auto">
                <a:lnSpc>
                  <a:spcPct val="90000"/>
                </a:lnSpc>
                <a:spcBef>
                  <a:spcPts val="0"/>
                </a:spcBef>
                <a:spcAft>
                  <a:spcPts val="0"/>
                </a:spcAft>
                <a:defRPr sz="1800" b="0" i="0" u="none" strike="noStrike" kern="0" cap="none" spc="0" baseline="0">
                  <a:solidFill>
                    <a:srgbClr val="000000"/>
                  </a:solidFill>
                  <a:uFillTx/>
                </a:defRPr>
              </a:pPr>
              <a:t>‹#›</a:t>
            </a:fld>
            <a:endParaRPr lang="en-US" sz="1000" b="1">
              <a:solidFill>
                <a:srgbClr val="000000"/>
              </a:solidFill>
              <a:latin typeface="Verdana" pitchFamily="34"/>
              <a:cs typeface="Arial"/>
            </a:endParaRPr>
          </a:p>
        </p:txBody>
      </p:sp>
      <p:pic>
        <p:nvPicPr>
          <p:cNvPr id="8" name="Picture 4" descr="G3ict logo with name and GAID"/>
          <p:cNvPicPr>
            <a:picLocks noChangeAspect="1"/>
          </p:cNvPicPr>
          <p:nvPr/>
        </p:nvPicPr>
        <p:blipFill>
          <a:blip r:embed="rId15"/>
          <a:srcRect/>
          <a:stretch>
            <a:fillRect/>
          </a:stretch>
        </p:blipFill>
        <p:spPr>
          <a:xfrm>
            <a:off x="4025902" y="6124578"/>
            <a:ext cx="4979986" cy="633414"/>
          </a:xfrm>
          <a:prstGeom prst="rect">
            <a:avLst/>
          </a:prstGeom>
          <a:noFill/>
          <a:ln>
            <a:noFill/>
          </a:ln>
        </p:spPr>
      </p:pic>
    </p:spTree>
    <p:extLst>
      <p:ext uri="{BB962C8B-B14F-4D97-AF65-F5344CB8AC3E}">
        <p14:creationId xmlns:p14="http://schemas.microsoft.com/office/powerpoint/2010/main" val="3223959"/>
      </p:ext>
    </p:extLst>
  </p:cSld>
  <p:clrMap bg1="lt1" tx1="dk1" bg2="lt2" tx2="dk2" accent1="accent1" accent2="accent2" accent3="accent3" accent4="accent4" accent5="accent5" accent6="accent6" hlink="hlink" folHlink="folHlink"/>
  <p:sldLayoutIdLst>
    <p:sldLayoutId id="2147483797" r:id="rId1"/>
    <p:sldLayoutId id="2147483798" r:id="rId2"/>
    <p:sldLayoutId id="2147483799" r:id="rId3"/>
    <p:sldLayoutId id="2147483800" r:id="rId4"/>
    <p:sldLayoutId id="2147483801" r:id="rId5"/>
    <p:sldLayoutId id="2147483802" r:id="rId6"/>
    <p:sldLayoutId id="2147483803" r:id="rId7"/>
    <p:sldLayoutId id="2147483804" r:id="rId8"/>
    <p:sldLayoutId id="2147483805" r:id="rId9"/>
    <p:sldLayoutId id="2147483806" r:id="rId10"/>
    <p:sldLayoutId id="2147483807" r:id="rId11"/>
    <p:sldLayoutId id="2147483808" r:id="rId12"/>
  </p:sldLayoutIdLst>
  <mc:AlternateContent xmlns:mc="http://schemas.openxmlformats.org/markup-compatibility/2006" xmlns:p14="http://schemas.microsoft.com/office/powerpoint/2010/main">
    <mc:Choice Requires="p14">
      <p:transition spd="slow" p14:dur="2000"/>
    </mc:Choice>
    <mc:Fallback xmlns="">
      <p:transition spd="slow"/>
    </mc:Fallback>
  </mc:AlternateContent>
  <p:txStyles>
    <p:titleStyle>
      <a:lvl1pPr marL="0" marR="0" lvl="0" indent="0" algn="l" defTabSz="914400" rtl="0" fontAlgn="auto" hangingPunct="0">
        <a:lnSpc>
          <a:spcPct val="90000"/>
        </a:lnSpc>
        <a:spcBef>
          <a:spcPts val="0"/>
        </a:spcBef>
        <a:spcAft>
          <a:spcPts val="0"/>
        </a:spcAft>
        <a:buNone/>
        <a:tabLst/>
        <a:defRPr lang="en-US" sz="3200" b="1" i="0" u="none" strike="noStrike" kern="0" cap="none" spc="0" baseline="0">
          <a:solidFill>
            <a:srgbClr val="FFFFFF"/>
          </a:solidFill>
          <a:effectLst>
            <a:outerShdw dist="38096" dir="2700000">
              <a:srgbClr val="C0C0C0"/>
            </a:outerShdw>
          </a:effectLst>
          <a:uFillTx/>
          <a:latin typeface="Verdana"/>
          <a:cs typeface="Arial"/>
        </a:defRPr>
      </a:lvl1pPr>
    </p:titleStyle>
    <p:bodyStyle>
      <a:lvl1pPr marL="342900" marR="0" lvl="0" indent="-342900" algn="l" defTabSz="914400" rtl="0" fontAlgn="auto" hangingPunct="0">
        <a:lnSpc>
          <a:spcPct val="90000"/>
        </a:lnSpc>
        <a:spcBef>
          <a:spcPts val="0"/>
        </a:spcBef>
        <a:spcAft>
          <a:spcPts val="1700"/>
        </a:spcAft>
        <a:buClr>
          <a:srgbClr val="0E438A"/>
        </a:buClr>
        <a:buSzPct val="75000"/>
        <a:buFont typeface="Wingdings" pitchFamily="2"/>
        <a:buChar char="v"/>
        <a:tabLst/>
        <a:defRPr lang="en-US" sz="3200" b="1" i="0" u="none" strike="noStrike" kern="0" cap="none" spc="0" baseline="0">
          <a:solidFill>
            <a:srgbClr val="000000"/>
          </a:solidFill>
          <a:uFillTx/>
          <a:latin typeface="Verdana"/>
          <a:cs typeface="Arial"/>
        </a:defRPr>
      </a:lvl1pPr>
      <a:lvl2pPr marL="798508" marR="0" lvl="1" indent="-341308" algn="l" defTabSz="914400" rtl="0" fontAlgn="auto" hangingPunct="0">
        <a:lnSpc>
          <a:spcPct val="90000"/>
        </a:lnSpc>
        <a:spcBef>
          <a:spcPts val="0"/>
        </a:spcBef>
        <a:spcAft>
          <a:spcPts val="1500"/>
        </a:spcAft>
        <a:buClr>
          <a:srgbClr val="0E438A"/>
        </a:buClr>
        <a:buSzPct val="100000"/>
        <a:buFont typeface="Webdings" pitchFamily="18"/>
        <a:buChar char="4"/>
        <a:tabLst/>
        <a:defRPr lang="en-US" sz="2800" b="0" i="0" u="none" strike="noStrike" kern="0" cap="none" spc="0" baseline="0">
          <a:solidFill>
            <a:srgbClr val="003366"/>
          </a:solidFill>
          <a:uFillTx/>
          <a:latin typeface="Verdana"/>
          <a:cs typeface="Arial"/>
        </a:defRPr>
      </a:lvl2pPr>
      <a:lvl3pPr marL="1260472" marR="0" lvl="2" indent="-346072" algn="l" defTabSz="914400" rtl="0" fontAlgn="auto" hangingPunct="0">
        <a:lnSpc>
          <a:spcPct val="90000"/>
        </a:lnSpc>
        <a:spcBef>
          <a:spcPts val="0"/>
        </a:spcBef>
        <a:spcAft>
          <a:spcPts val="1300"/>
        </a:spcAft>
        <a:buClr>
          <a:srgbClr val="0E438A"/>
        </a:buClr>
        <a:buSzPct val="100000"/>
        <a:buChar char="•"/>
        <a:tabLst/>
        <a:defRPr lang="en-US" sz="2400" b="0" i="0" u="none" strike="noStrike" kern="0" cap="none" spc="0" baseline="0">
          <a:solidFill>
            <a:srgbClr val="000000"/>
          </a:solidFill>
          <a:uFillTx/>
          <a:latin typeface="Verdana"/>
          <a:cs typeface="Arial"/>
        </a:defRPr>
      </a:lvl3pPr>
      <a:lvl4pPr marL="1712908" marR="0" lvl="3" indent="-338135" algn="l" defTabSz="914400" rtl="0" fontAlgn="auto" hangingPunct="0">
        <a:lnSpc>
          <a:spcPct val="90000"/>
        </a:lnSpc>
        <a:spcBef>
          <a:spcPts val="0"/>
        </a:spcBef>
        <a:spcAft>
          <a:spcPts val="1100"/>
        </a:spcAft>
        <a:buClr>
          <a:srgbClr val="0E438A"/>
        </a:buClr>
        <a:buSzPct val="100000"/>
        <a:buChar char="•"/>
        <a:tabLst/>
        <a:defRPr lang="en-US" sz="2000" b="0" i="0" u="none" strike="noStrike" kern="0" cap="none" spc="0" baseline="0">
          <a:solidFill>
            <a:srgbClr val="000000"/>
          </a:solidFill>
          <a:uFillTx/>
          <a:latin typeface="Verdana"/>
          <a:cs typeface="Arial"/>
        </a:defRPr>
      </a:lvl4pPr>
    </p:bodyStyle>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8.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8.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6.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6.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6.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6.xml"/></Relationships>
</file>

<file path=ppt/slides/_rels/slide16.xml.rels><?xml version="1.0" encoding="UTF-8" standalone="yes"?>
<Relationships xmlns="http://schemas.openxmlformats.org/package/2006/relationships"><Relationship Id="rId3" Type="http://schemas.openxmlformats.org/officeDocument/2006/relationships/hyperlink" Target="http://www.g3ict.org/" TargetMode="External"/><Relationship Id="rId2" Type="http://schemas.openxmlformats.org/officeDocument/2006/relationships/notesSlide" Target="../notesSlides/notesSlide16.xml"/><Relationship Id="rId1" Type="http://schemas.openxmlformats.org/officeDocument/2006/relationships/slideLayout" Target="../slideLayouts/slideLayout26.xml"/><Relationship Id="rId4" Type="http://schemas.openxmlformats.org/officeDocument/2006/relationships/hyperlink" Target="http://www.e-accessibilitytoolkit.org/" TargetMode="External"/></Relationships>
</file>

<file path=ppt/slides/_rels/slide1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7.xml"/><Relationship Id="rId1" Type="http://schemas.openxmlformats.org/officeDocument/2006/relationships/slideLayout" Target="../slideLayouts/slideLayout31.xml"/></Relationships>
</file>

<file path=ppt/slides/_rels/slide1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8.xml"/><Relationship Id="rId1" Type="http://schemas.openxmlformats.org/officeDocument/2006/relationships/slideLayout" Target="../slideLayouts/slideLayout26.xml"/></Relationships>
</file>

<file path=ppt/slides/_rels/slide19.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notesSlide" Target="../notesSlides/notesSlide19.xml"/><Relationship Id="rId1" Type="http://schemas.openxmlformats.org/officeDocument/2006/relationships/slideLayout" Target="../slideLayouts/slideLayout26.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20.xml.rels><?xml version="1.0" encoding="UTF-8" standalone="yes"?>
<Relationships xmlns="http://schemas.openxmlformats.org/package/2006/relationships"><Relationship Id="rId3" Type="http://schemas.openxmlformats.org/officeDocument/2006/relationships/hyperlink" Target="http://www.g3ict.org/" TargetMode="External"/><Relationship Id="rId2" Type="http://schemas.openxmlformats.org/officeDocument/2006/relationships/notesSlide" Target="../notesSlides/notesSlide20.xml"/><Relationship Id="rId1" Type="http://schemas.openxmlformats.org/officeDocument/2006/relationships/slideLayout" Target="../slideLayouts/slideLayout2.xml"/><Relationship Id="rId5" Type="http://schemas.openxmlformats.org/officeDocument/2006/relationships/hyperlink" Target="mailto:axel_leblois@g3ict.org" TargetMode="External"/><Relationship Id="rId4" Type="http://schemas.openxmlformats.org/officeDocument/2006/relationships/hyperlink" Target="http://www.e-accessibilitytoolkit.org/" TargetMode="Externa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1312" name="Rectangle 16"/>
          <p:cNvSpPr>
            <a:spLocks noGrp="1" noChangeArrowheads="1"/>
          </p:cNvSpPr>
          <p:nvPr>
            <p:ph type="ctrTitle"/>
          </p:nvPr>
        </p:nvSpPr>
        <p:spPr>
          <a:xfrm>
            <a:off x="331787" y="2691148"/>
            <a:ext cx="8438139" cy="1470025"/>
          </a:xfrm>
        </p:spPr>
        <p:txBody>
          <a:bodyPr/>
          <a:lstStyle/>
          <a:p>
            <a:pPr eaLnBrk="1" hangingPunct="1">
              <a:defRPr/>
            </a:pPr>
            <a:r>
              <a:rPr lang="en-US" sz="2400" dirty="0" smtClean="0"/>
              <a:t/>
            </a:r>
            <a:br>
              <a:rPr lang="en-US" sz="2400" dirty="0" smtClean="0"/>
            </a:br>
            <a:r>
              <a:rPr lang="en-US" sz="2400" dirty="0" smtClean="0"/>
              <a:t>ICT Accessibility and Assistive Technologies Provisions of the Convention on the Rights of Persons with Disabilities </a:t>
            </a:r>
            <a:br>
              <a:rPr lang="en-US" sz="2400" dirty="0" smtClean="0"/>
            </a:br>
            <a:r>
              <a:rPr lang="en-US" sz="2800" dirty="0" smtClean="0"/>
              <a:t/>
            </a:r>
            <a:br>
              <a:rPr lang="en-US" sz="2800" dirty="0" smtClean="0"/>
            </a:br>
            <a:r>
              <a:rPr lang="en-US" sz="2000" b="0" dirty="0" smtClean="0">
                <a:latin typeface="+mn-lt"/>
              </a:rPr>
              <a:t>By Axel Leblois</a:t>
            </a:r>
            <a:br>
              <a:rPr lang="en-US" sz="2000" b="0" dirty="0" smtClean="0">
                <a:latin typeface="+mn-lt"/>
              </a:rPr>
            </a:br>
            <a:r>
              <a:rPr lang="en-US" sz="2000" b="0" dirty="0" smtClean="0">
                <a:latin typeface="+mn-lt"/>
              </a:rPr>
              <a:t>Executive Director, G3ict</a:t>
            </a:r>
            <a:r>
              <a:rPr lang="en-US" sz="2000" b="0" dirty="0" smtClean="0"/>
              <a:t/>
            </a:r>
            <a:br>
              <a:rPr lang="en-US" sz="2000" b="0" dirty="0" smtClean="0"/>
            </a:br>
            <a:endParaRPr lang="en-US" sz="2800" b="0" dirty="0" smtClean="0"/>
          </a:p>
        </p:txBody>
      </p:sp>
      <p:sp>
        <p:nvSpPr>
          <p:cNvPr id="4" name="Subtitle 3"/>
          <p:cNvSpPr>
            <a:spLocks noGrp="1"/>
          </p:cNvSpPr>
          <p:nvPr>
            <p:ph type="subTitle" idx="1"/>
          </p:nvPr>
        </p:nvSpPr>
        <p:spPr>
          <a:xfrm>
            <a:off x="558556" y="4665939"/>
            <a:ext cx="8077201" cy="1752600"/>
          </a:xfrm>
        </p:spPr>
        <p:txBody>
          <a:bodyPr/>
          <a:lstStyle/>
          <a:p>
            <a:r>
              <a:rPr lang="en-US" sz="2000" b="0" dirty="0" smtClean="0"/>
              <a:t/>
            </a:r>
            <a:br>
              <a:rPr lang="en-US" sz="2000" b="0" dirty="0" smtClean="0"/>
            </a:br>
            <a:r>
              <a:rPr lang="en-US" sz="2000" b="0" dirty="0" smtClean="0"/>
              <a:t/>
            </a:r>
            <a:br>
              <a:rPr lang="en-US" sz="2000" b="0" dirty="0" smtClean="0"/>
            </a:br>
            <a:r>
              <a:rPr lang="en-US" sz="2000" dirty="0" smtClean="0"/>
              <a:t/>
            </a:r>
            <a:br>
              <a:rPr lang="en-US" sz="2000" dirty="0" smtClean="0"/>
            </a:br>
            <a:endParaRPr lang="en-US" sz="2000" dirty="0" smtClean="0"/>
          </a:p>
          <a:p>
            <a:endParaRPr lang="en-US" sz="2000" dirty="0"/>
          </a:p>
        </p:txBody>
      </p:sp>
      <p:sp>
        <p:nvSpPr>
          <p:cNvPr id="5" name="Rectangle 4"/>
          <p:cNvSpPr/>
          <p:nvPr/>
        </p:nvSpPr>
        <p:spPr>
          <a:xfrm>
            <a:off x="2286000" y="4754012"/>
            <a:ext cx="4572000" cy="1777923"/>
          </a:xfrm>
          <a:prstGeom prst="rect">
            <a:avLst/>
          </a:prstGeom>
        </p:spPr>
        <p:txBody>
          <a:bodyPr>
            <a:spAutoFit/>
          </a:bodyPr>
          <a:lstStyle/>
          <a:p>
            <a:pPr marL="0" marR="0" algn="ctr">
              <a:lnSpc>
                <a:spcPct val="115000"/>
              </a:lnSpc>
              <a:spcBef>
                <a:spcPts val="0"/>
              </a:spcBef>
              <a:spcAft>
                <a:spcPts val="1000"/>
              </a:spcAft>
            </a:pPr>
            <a:r>
              <a:rPr lang="en-GB" sz="2400" b="1" dirty="0">
                <a:solidFill>
                  <a:srgbClr val="008080"/>
                </a:solidFill>
                <a:latin typeface="Arial"/>
                <a:ea typeface="Calibri"/>
              </a:rPr>
              <a:t>EDICT2010: Enabling Access to Education through </a:t>
            </a:r>
            <a:r>
              <a:rPr lang="en-GB" sz="2400" b="1" dirty="0" smtClean="0">
                <a:solidFill>
                  <a:srgbClr val="008080"/>
                </a:solidFill>
                <a:latin typeface="Arial"/>
                <a:ea typeface="Calibri"/>
              </a:rPr>
              <a:t>ICT</a:t>
            </a:r>
          </a:p>
          <a:p>
            <a:pPr marL="0" marR="0" algn="ctr">
              <a:lnSpc>
                <a:spcPct val="115000"/>
              </a:lnSpc>
              <a:spcBef>
                <a:spcPts val="0"/>
              </a:spcBef>
              <a:spcAft>
                <a:spcPts val="0"/>
              </a:spcAft>
            </a:pPr>
            <a:r>
              <a:rPr lang="en-GB" sz="2000" b="1" dirty="0" smtClean="0">
                <a:solidFill>
                  <a:srgbClr val="008080"/>
                </a:solidFill>
                <a:effectLst/>
                <a:latin typeface="Arial"/>
                <a:ea typeface="Calibri"/>
              </a:rPr>
              <a:t>New Delhi</a:t>
            </a:r>
          </a:p>
          <a:p>
            <a:pPr marL="0" marR="0" algn="ctr">
              <a:lnSpc>
                <a:spcPct val="115000"/>
              </a:lnSpc>
              <a:spcBef>
                <a:spcPts val="0"/>
              </a:spcBef>
              <a:spcAft>
                <a:spcPts val="0"/>
              </a:spcAft>
            </a:pPr>
            <a:r>
              <a:rPr lang="en-GB" sz="2000" b="1" dirty="0" smtClean="0">
                <a:solidFill>
                  <a:srgbClr val="008080"/>
                </a:solidFill>
                <a:latin typeface="Arial"/>
                <a:ea typeface="Calibri"/>
              </a:rPr>
              <a:t>27 October 2010</a:t>
            </a:r>
            <a:endParaRPr lang="fr-FR" sz="1000" dirty="0">
              <a:effectLst/>
              <a:latin typeface="Calibri"/>
              <a:ea typeface="Calibri"/>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4948" name="Rectangle 4"/>
          <p:cNvSpPr>
            <a:spLocks noGrp="1" noChangeArrowheads="1"/>
          </p:cNvSpPr>
          <p:nvPr>
            <p:ph type="title"/>
          </p:nvPr>
        </p:nvSpPr>
        <p:spPr/>
        <p:txBody>
          <a:bodyPr/>
          <a:lstStyle/>
          <a:p>
            <a:pPr eaLnBrk="1" hangingPunct="1">
              <a:defRPr/>
            </a:pPr>
            <a:r>
              <a:rPr lang="en-US" smtClean="0"/>
              <a:t>G3ict Mission</a:t>
            </a:r>
          </a:p>
        </p:txBody>
      </p:sp>
      <p:sp>
        <p:nvSpPr>
          <p:cNvPr id="21508" name="Rectangle 5"/>
          <p:cNvSpPr>
            <a:spLocks noGrp="1" noChangeArrowheads="1"/>
          </p:cNvSpPr>
          <p:nvPr>
            <p:ph type="body" idx="1"/>
          </p:nvPr>
        </p:nvSpPr>
        <p:spPr>
          <a:xfrm>
            <a:off x="887413" y="1122363"/>
            <a:ext cx="7327900" cy="4768850"/>
          </a:xfrm>
        </p:spPr>
        <p:txBody>
          <a:bodyPr/>
          <a:lstStyle/>
          <a:p>
            <a:pPr marL="0" indent="0" algn="ctr" eaLnBrk="1" hangingPunct="1">
              <a:lnSpc>
                <a:spcPct val="80000"/>
              </a:lnSpc>
              <a:spcAft>
                <a:spcPct val="25000"/>
              </a:spcAft>
              <a:buFont typeface="Wingdings" pitchFamily="2" charset="2"/>
              <a:buNone/>
              <a:defRPr/>
            </a:pPr>
            <a:endParaRPr lang="en-US" sz="2800" smtClean="0">
              <a:solidFill>
                <a:schemeClr val="bg2">
                  <a:lumMod val="75000"/>
                </a:schemeClr>
              </a:solidFill>
            </a:endParaRPr>
          </a:p>
          <a:p>
            <a:pPr marL="0" indent="0" algn="ctr" eaLnBrk="1" hangingPunct="1">
              <a:lnSpc>
                <a:spcPct val="80000"/>
              </a:lnSpc>
              <a:spcAft>
                <a:spcPct val="25000"/>
              </a:spcAft>
              <a:buFont typeface="Wingdings" pitchFamily="2" charset="2"/>
              <a:buNone/>
              <a:defRPr/>
            </a:pPr>
            <a:endParaRPr lang="en-US" sz="2800" smtClean="0">
              <a:solidFill>
                <a:schemeClr val="bg2">
                  <a:lumMod val="75000"/>
                </a:schemeClr>
              </a:solidFill>
            </a:endParaRPr>
          </a:p>
          <a:p>
            <a:pPr eaLnBrk="1" hangingPunct="1">
              <a:lnSpc>
                <a:spcPct val="80000"/>
              </a:lnSpc>
              <a:spcAft>
                <a:spcPct val="25000"/>
              </a:spcAft>
              <a:defRPr/>
            </a:pPr>
            <a:endParaRPr lang="en-US" sz="2400" smtClean="0"/>
          </a:p>
        </p:txBody>
      </p:sp>
      <p:sp>
        <p:nvSpPr>
          <p:cNvPr id="5" name="Rectangle 4"/>
          <p:cNvSpPr/>
          <p:nvPr/>
        </p:nvSpPr>
        <p:spPr>
          <a:xfrm>
            <a:off x="179388" y="1828800"/>
            <a:ext cx="8756650" cy="4047262"/>
          </a:xfrm>
          <a:prstGeom prst="rect">
            <a:avLst/>
          </a:prstGeom>
        </p:spPr>
        <p:txBody>
          <a:bodyPr>
            <a:spAutoFit/>
          </a:bodyPr>
          <a:lstStyle/>
          <a:p>
            <a:pPr algn="ctr" eaLnBrk="1" hangingPunct="1">
              <a:spcAft>
                <a:spcPct val="25000"/>
              </a:spcAft>
              <a:defRPr/>
            </a:pPr>
            <a:r>
              <a:rPr lang="en-US" sz="2800" b="1" dirty="0">
                <a:solidFill>
                  <a:schemeClr val="bg2">
                    <a:lumMod val="75000"/>
                  </a:schemeClr>
                </a:solidFill>
              </a:rPr>
              <a:t>“To Facilitate the Implementation of the Digital Accessibility Agenda Defined by the Convention on the Rights of Persons with Disabilities”</a:t>
            </a:r>
          </a:p>
          <a:p>
            <a:pPr algn="ctr" eaLnBrk="1" hangingPunct="1">
              <a:spcAft>
                <a:spcPct val="25000"/>
              </a:spcAft>
              <a:defRPr/>
            </a:pPr>
            <a:endParaRPr lang="en-US" sz="2800" b="1" dirty="0">
              <a:solidFill>
                <a:schemeClr val="bg2">
                  <a:lumMod val="75000"/>
                </a:schemeClr>
              </a:solidFill>
            </a:endParaRPr>
          </a:p>
          <a:p>
            <a:pPr algn="ctr" eaLnBrk="1" hangingPunct="1">
              <a:spcAft>
                <a:spcPct val="25000"/>
              </a:spcAft>
              <a:defRPr/>
            </a:pPr>
            <a:r>
              <a:rPr lang="en-US" sz="2000" b="1" i="1" dirty="0"/>
              <a:t>A Flagship Advocacy Initiative of the </a:t>
            </a:r>
            <a:endParaRPr lang="en-US" sz="2000" b="1" i="1" dirty="0" smtClean="0"/>
          </a:p>
          <a:p>
            <a:pPr algn="ctr" eaLnBrk="1" hangingPunct="1">
              <a:spcAft>
                <a:spcPct val="25000"/>
              </a:spcAft>
              <a:defRPr/>
            </a:pPr>
            <a:r>
              <a:rPr lang="en-US" sz="2000" b="1" i="1" dirty="0" smtClean="0"/>
              <a:t>United Nations</a:t>
            </a:r>
            <a:endParaRPr lang="en-US" sz="2000" b="1" i="1" dirty="0"/>
          </a:p>
          <a:p>
            <a:pPr algn="ctr" eaLnBrk="1" hangingPunct="1">
              <a:spcAft>
                <a:spcPct val="25000"/>
              </a:spcAft>
              <a:defRPr/>
            </a:pPr>
            <a:r>
              <a:rPr lang="en-US" sz="2000" b="1" i="1" dirty="0"/>
              <a:t>Global Alliance for ICT and Development</a:t>
            </a:r>
          </a:p>
          <a:p>
            <a:pPr algn="ctr" eaLnBrk="1" hangingPunct="1">
              <a:spcAft>
                <a:spcPct val="25000"/>
              </a:spcAft>
              <a:defRPr/>
            </a:pPr>
            <a:endParaRPr lang="en-US" sz="2800" i="1" dirty="0">
              <a:solidFill>
                <a:schemeClr val="bg2">
                  <a:lumMod val="75000"/>
                </a:schemeClr>
              </a:solidFill>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r>
              <a:rPr lang="en-US" altLang="en-US"/>
              <a:t>Convention on the Rights of Persons with Disabilities</a:t>
            </a:r>
          </a:p>
        </p:txBody>
      </p:sp>
      <p:sp>
        <p:nvSpPr>
          <p:cNvPr id="245762" name="Rectangle 2"/>
          <p:cNvSpPr>
            <a:spLocks noGrp="1" noChangeArrowheads="1"/>
          </p:cNvSpPr>
          <p:nvPr>
            <p:ph type="title"/>
          </p:nvPr>
        </p:nvSpPr>
        <p:spPr/>
        <p:txBody>
          <a:bodyPr/>
          <a:lstStyle/>
          <a:p>
            <a:r>
              <a:rPr lang="en-GB" dirty="0" smtClean="0"/>
              <a:t>What is unique about the Convention?</a:t>
            </a:r>
            <a:endParaRPr lang="en-US" dirty="0"/>
          </a:p>
        </p:txBody>
      </p:sp>
      <p:sp>
        <p:nvSpPr>
          <p:cNvPr id="245763" name="Rectangle 3"/>
          <p:cNvSpPr>
            <a:spLocks noGrp="1" noChangeArrowheads="1"/>
          </p:cNvSpPr>
          <p:nvPr>
            <p:ph type="body" idx="1"/>
          </p:nvPr>
        </p:nvSpPr>
        <p:spPr>
          <a:xfrm>
            <a:off x="336176" y="1936376"/>
            <a:ext cx="8807824" cy="4146924"/>
          </a:xfrm>
        </p:spPr>
        <p:txBody>
          <a:bodyPr/>
          <a:lstStyle/>
          <a:p>
            <a:r>
              <a:rPr lang="en-GB" sz="2800" dirty="0"/>
              <a:t>Both a </a:t>
            </a:r>
            <a:r>
              <a:rPr lang="en-GB" sz="2800" i="1" dirty="0">
                <a:solidFill>
                  <a:schemeClr val="bg2">
                    <a:lumMod val="60000"/>
                    <a:lumOff val="40000"/>
                  </a:schemeClr>
                </a:solidFill>
              </a:rPr>
              <a:t>development</a:t>
            </a:r>
            <a:r>
              <a:rPr lang="en-GB" sz="2800" dirty="0"/>
              <a:t> and a </a:t>
            </a:r>
            <a:r>
              <a:rPr lang="en-GB" sz="2800" i="1" dirty="0" smtClean="0">
                <a:solidFill>
                  <a:schemeClr val="bg2">
                    <a:lumMod val="60000"/>
                    <a:lumOff val="40000"/>
                  </a:schemeClr>
                </a:solidFill>
              </a:rPr>
              <a:t>Human Rights</a:t>
            </a:r>
            <a:r>
              <a:rPr lang="en-GB" sz="2800" dirty="0" smtClean="0"/>
              <a:t> </a:t>
            </a:r>
            <a:r>
              <a:rPr lang="en-GB" sz="2800" dirty="0"/>
              <a:t>instrument</a:t>
            </a:r>
          </a:p>
          <a:p>
            <a:r>
              <a:rPr lang="en-US" sz="2800" dirty="0"/>
              <a:t>A </a:t>
            </a:r>
            <a:r>
              <a:rPr lang="en-US" sz="2800" i="1" dirty="0">
                <a:solidFill>
                  <a:schemeClr val="bg2">
                    <a:lumMod val="60000"/>
                    <a:lumOff val="40000"/>
                  </a:schemeClr>
                </a:solidFill>
              </a:rPr>
              <a:t>policy instrument </a:t>
            </a:r>
            <a:r>
              <a:rPr lang="en-US" sz="2800" dirty="0"/>
              <a:t>which is cross-disability and  cross-</a:t>
            </a:r>
            <a:r>
              <a:rPr lang="en-US" sz="2800" dirty="0" err="1"/>
              <a:t>sectoral</a:t>
            </a:r>
            <a:endParaRPr lang="en-US" sz="2800" dirty="0"/>
          </a:p>
          <a:p>
            <a:r>
              <a:rPr lang="en-US" sz="2800" dirty="0" smtClean="0"/>
              <a:t>A Treaty which is </a:t>
            </a:r>
            <a:r>
              <a:rPr lang="en-US" sz="2800" i="1" dirty="0" smtClean="0">
                <a:solidFill>
                  <a:schemeClr val="bg2">
                    <a:lumMod val="60000"/>
                    <a:lumOff val="40000"/>
                  </a:schemeClr>
                </a:solidFill>
              </a:rPr>
              <a:t>legally binding</a:t>
            </a:r>
          </a:p>
          <a:p>
            <a:endParaRPr lang="en-US" sz="2800" i="1" dirty="0" smtClean="0">
              <a:solidFill>
                <a:schemeClr val="bg2">
                  <a:lumMod val="60000"/>
                  <a:lumOff val="40000"/>
                </a:schemeClr>
              </a:solidFill>
            </a:endParaRPr>
          </a:p>
          <a:p>
            <a:pPr algn="ctr">
              <a:buNone/>
            </a:pPr>
            <a:r>
              <a:rPr lang="en-GB" sz="2400" b="0" u="sng" dirty="0" smtClean="0">
                <a:solidFill>
                  <a:schemeClr val="bg2">
                    <a:lumMod val="60000"/>
                    <a:lumOff val="40000"/>
                  </a:schemeClr>
                </a:solidFill>
              </a:rPr>
              <a:t>http://www.un.org/disabilities</a:t>
            </a:r>
            <a:endParaRPr lang="en-GB" sz="2400" b="0" u="sng" dirty="0">
              <a:solidFill>
                <a:schemeClr val="bg2">
                  <a:lumMod val="60000"/>
                  <a:lumOff val="40000"/>
                </a:schemeClr>
              </a:solidFill>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Accessibility in the Convention on the Rights of Persons with Disabilities</a:t>
            </a:r>
            <a:endParaRPr lang="en-US" dirty="0"/>
          </a:p>
        </p:txBody>
      </p:sp>
      <p:sp>
        <p:nvSpPr>
          <p:cNvPr id="3" name="Content Placeholder 2"/>
          <p:cNvSpPr>
            <a:spLocks noGrp="1"/>
          </p:cNvSpPr>
          <p:nvPr>
            <p:ph idx="1"/>
          </p:nvPr>
        </p:nvSpPr>
        <p:spPr>
          <a:xfrm>
            <a:off x="240632" y="1636295"/>
            <a:ext cx="8646696" cy="4347280"/>
          </a:xfrm>
        </p:spPr>
        <p:txBody>
          <a:bodyPr/>
          <a:lstStyle/>
          <a:p>
            <a:endParaRPr lang="en-US" sz="2400" i="1" dirty="0" smtClean="0">
              <a:solidFill>
                <a:schemeClr val="bg2">
                  <a:lumMod val="75000"/>
                </a:schemeClr>
              </a:solidFill>
            </a:endParaRPr>
          </a:p>
          <a:p>
            <a:pPr algn="just">
              <a:buNone/>
            </a:pPr>
            <a:r>
              <a:rPr lang="en-US" sz="2800" dirty="0" smtClean="0">
                <a:solidFill>
                  <a:schemeClr val="bg2">
                    <a:lumMod val="75000"/>
                  </a:schemeClr>
                </a:solidFill>
              </a:rPr>
              <a:t>Preamble (v):</a:t>
            </a:r>
            <a:endParaRPr lang="en-US" sz="2800" i="1" dirty="0" smtClean="0">
              <a:solidFill>
                <a:schemeClr val="bg2">
                  <a:lumMod val="75000"/>
                </a:schemeClr>
              </a:solidFill>
            </a:endParaRPr>
          </a:p>
          <a:p>
            <a:pPr algn="just">
              <a:buNone/>
            </a:pPr>
            <a:r>
              <a:rPr lang="en-US" sz="2800" i="1" dirty="0" smtClean="0">
                <a:solidFill>
                  <a:schemeClr val="bg2">
                    <a:lumMod val="75000"/>
                  </a:schemeClr>
                </a:solidFill>
              </a:rPr>
              <a:t>  “</a:t>
            </a:r>
            <a:r>
              <a:rPr lang="en-US" sz="2400" i="1" dirty="0" smtClean="0">
                <a:solidFill>
                  <a:schemeClr val="bg2">
                    <a:lumMod val="75000"/>
                  </a:schemeClr>
                </a:solidFill>
              </a:rPr>
              <a:t>Recognizing the importance of </a:t>
            </a:r>
            <a:r>
              <a:rPr lang="en-US" sz="2400" i="1" dirty="0" smtClean="0">
                <a:solidFill>
                  <a:srgbClr val="FF0000"/>
                </a:solidFill>
              </a:rPr>
              <a:t>accessibility</a:t>
            </a:r>
            <a:r>
              <a:rPr lang="en-US" sz="2400" i="1" dirty="0" smtClean="0">
                <a:solidFill>
                  <a:schemeClr val="bg2">
                    <a:lumMod val="75000"/>
                  </a:schemeClr>
                </a:solidFill>
              </a:rPr>
              <a:t> to the physical, social, economic and cultural environment, to health and education and to </a:t>
            </a:r>
            <a:r>
              <a:rPr lang="en-US" sz="2400" i="1" dirty="0" smtClean="0">
                <a:solidFill>
                  <a:srgbClr val="FF0000"/>
                </a:solidFill>
              </a:rPr>
              <a:t>information and communication</a:t>
            </a:r>
            <a:r>
              <a:rPr lang="en-US" sz="2400" i="1" dirty="0" smtClean="0">
                <a:solidFill>
                  <a:schemeClr val="bg2">
                    <a:lumMod val="75000"/>
                  </a:schemeClr>
                </a:solidFill>
              </a:rPr>
              <a:t>, in enabling persons with disabilities to </a:t>
            </a:r>
            <a:r>
              <a:rPr lang="en-US" sz="2400" i="1" dirty="0" smtClean="0">
                <a:solidFill>
                  <a:srgbClr val="FF0000"/>
                </a:solidFill>
              </a:rPr>
              <a:t>fully enjoy all human rights and fundamental freedoms</a:t>
            </a:r>
            <a:r>
              <a:rPr lang="en-US" sz="2400" i="1" dirty="0" smtClean="0">
                <a:solidFill>
                  <a:schemeClr val="bg2">
                    <a:lumMod val="75000"/>
                  </a:schemeClr>
                </a:solidFill>
              </a:rPr>
              <a:t>”</a:t>
            </a:r>
            <a:r>
              <a:rPr lang="en-US" sz="2400" dirty="0" smtClean="0">
                <a:solidFill>
                  <a:schemeClr val="bg2">
                    <a:lumMod val="75000"/>
                  </a:schemeClr>
                </a:solidFill>
              </a:rPr>
              <a:t>. </a:t>
            </a:r>
            <a:endParaRPr lang="en-US" sz="2800" dirty="0" smtClean="0">
              <a:solidFill>
                <a:schemeClr val="bg2">
                  <a:lumMod val="75000"/>
                </a:schemeClr>
              </a:solidFill>
            </a:endParaRPr>
          </a:p>
          <a:p>
            <a:pPr>
              <a:buNone/>
            </a:pPr>
            <a:endParaRPr lang="en-US" sz="2400" dirty="0" smtClean="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84" name="Rectangle 4"/>
          <p:cNvSpPr>
            <a:spLocks noGrp="1" noChangeArrowheads="1"/>
          </p:cNvSpPr>
          <p:nvPr>
            <p:ph type="title"/>
          </p:nvPr>
        </p:nvSpPr>
        <p:spPr>
          <a:xfrm>
            <a:off x="304800" y="152398"/>
            <a:ext cx="8659091" cy="1017299"/>
          </a:xfrm>
        </p:spPr>
        <p:txBody>
          <a:bodyPr/>
          <a:lstStyle/>
          <a:p>
            <a:pPr eaLnBrk="1" hangingPunct="1">
              <a:defRPr/>
            </a:pPr>
            <a:r>
              <a:rPr lang="en-US" smtClean="0"/>
              <a:t>The Pervasive Impact of ICTs on All Aspects of Life</a:t>
            </a:r>
          </a:p>
        </p:txBody>
      </p:sp>
      <p:sp>
        <p:nvSpPr>
          <p:cNvPr id="16387" name="Rectangle 5"/>
          <p:cNvSpPr>
            <a:spLocks noGrp="1" noChangeArrowheads="1"/>
          </p:cNvSpPr>
          <p:nvPr>
            <p:ph type="body" idx="1"/>
          </p:nvPr>
        </p:nvSpPr>
        <p:spPr>
          <a:xfrm>
            <a:off x="457200" y="1640541"/>
            <a:ext cx="8686800" cy="4331242"/>
          </a:xfrm>
        </p:spPr>
        <p:txBody>
          <a:bodyPr/>
          <a:lstStyle/>
          <a:p>
            <a:pPr eaLnBrk="1" hangingPunct="1">
              <a:lnSpc>
                <a:spcPct val="80000"/>
              </a:lnSpc>
              <a:spcAft>
                <a:spcPct val="30000"/>
              </a:spcAft>
            </a:pPr>
            <a:r>
              <a:rPr lang="en-US" sz="2800" dirty="0" smtClean="0"/>
              <a:t>A Massive Increase in ICT usage:</a:t>
            </a:r>
          </a:p>
          <a:p>
            <a:pPr lvl="1" eaLnBrk="1" hangingPunct="1">
              <a:lnSpc>
                <a:spcPct val="80000"/>
              </a:lnSpc>
              <a:spcAft>
                <a:spcPct val="30000"/>
              </a:spcAft>
            </a:pPr>
            <a:r>
              <a:rPr lang="en-US" sz="2400" b="1" dirty="0" smtClean="0"/>
              <a:t>1.2 </a:t>
            </a:r>
            <a:r>
              <a:rPr lang="en-US" sz="2400" b="1" dirty="0" smtClean="0"/>
              <a:t>billion personal computers</a:t>
            </a:r>
          </a:p>
          <a:p>
            <a:pPr lvl="1" eaLnBrk="1" hangingPunct="1">
              <a:lnSpc>
                <a:spcPct val="80000"/>
              </a:lnSpc>
              <a:spcAft>
                <a:spcPct val="30000"/>
              </a:spcAft>
            </a:pPr>
            <a:r>
              <a:rPr lang="en-US" sz="2400" b="1" dirty="0" smtClean="0"/>
              <a:t>1.6 + billion Internet users (incl. shared / mobile access)</a:t>
            </a:r>
          </a:p>
          <a:p>
            <a:pPr lvl="1" eaLnBrk="1" hangingPunct="1">
              <a:lnSpc>
                <a:spcPct val="80000"/>
              </a:lnSpc>
              <a:spcAft>
                <a:spcPct val="30000"/>
              </a:spcAft>
            </a:pPr>
            <a:r>
              <a:rPr lang="en-US" sz="2400" b="1" dirty="0" smtClean="0"/>
              <a:t>1.4 billion telephone land lines</a:t>
            </a:r>
          </a:p>
          <a:p>
            <a:pPr lvl="1" eaLnBrk="1" hangingPunct="1">
              <a:lnSpc>
                <a:spcPct val="80000"/>
              </a:lnSpc>
              <a:spcAft>
                <a:spcPct val="30000"/>
              </a:spcAft>
            </a:pPr>
            <a:r>
              <a:rPr lang="en-US" sz="2400" b="1" dirty="0"/>
              <a:t>2</a:t>
            </a:r>
            <a:r>
              <a:rPr lang="en-US" sz="2400" b="1" dirty="0" smtClean="0"/>
              <a:t>.4 </a:t>
            </a:r>
            <a:r>
              <a:rPr lang="en-US" sz="2400" b="1" dirty="0" smtClean="0"/>
              <a:t>billion TV sets and 2.4 billion radios</a:t>
            </a:r>
          </a:p>
          <a:p>
            <a:pPr lvl="1" eaLnBrk="1" hangingPunct="1">
              <a:lnSpc>
                <a:spcPct val="80000"/>
              </a:lnSpc>
              <a:spcAft>
                <a:spcPct val="30000"/>
              </a:spcAft>
            </a:pPr>
            <a:r>
              <a:rPr lang="en-US" sz="2400" b="1" dirty="0"/>
              <a:t>5</a:t>
            </a:r>
            <a:r>
              <a:rPr lang="en-US" sz="2400" b="1" dirty="0" smtClean="0"/>
              <a:t> </a:t>
            </a:r>
            <a:r>
              <a:rPr lang="en-US" sz="2400" b="1" dirty="0" smtClean="0"/>
              <a:t>billion cell phones, over 2 billion text messaging users</a:t>
            </a:r>
          </a:p>
          <a:p>
            <a:pPr eaLnBrk="1" hangingPunct="1">
              <a:lnSpc>
                <a:spcPct val="80000"/>
              </a:lnSpc>
              <a:spcAft>
                <a:spcPct val="30000"/>
              </a:spcAft>
              <a:buNone/>
            </a:pPr>
            <a:r>
              <a:rPr lang="en-US" b="1" dirty="0" smtClean="0"/>
              <a:t>	</a:t>
            </a:r>
            <a:r>
              <a:rPr lang="en-US" dirty="0" smtClean="0"/>
              <a:t>    </a:t>
            </a:r>
            <a:r>
              <a:rPr lang="en-US" sz="2400" b="1" u="sng" dirty="0" smtClean="0"/>
              <a:t>Major impact of ICT accessibility on education, economic, government relations  and cultural opportunities</a:t>
            </a:r>
          </a:p>
          <a:p>
            <a:pPr eaLnBrk="1" hangingPunct="1">
              <a:lnSpc>
                <a:spcPct val="80000"/>
              </a:lnSpc>
              <a:spcAft>
                <a:spcPct val="30000"/>
              </a:spcAft>
              <a:buNone/>
            </a:pPr>
            <a:endParaRPr lang="en-US" sz="800" b="1" u="sng" dirty="0" smtClean="0"/>
          </a:p>
          <a:p>
            <a:pPr lvl="1" eaLnBrk="1" hangingPunct="1">
              <a:lnSpc>
                <a:spcPct val="80000"/>
              </a:lnSpc>
              <a:spcAft>
                <a:spcPct val="30000"/>
              </a:spcAft>
              <a:buNone/>
            </a:pPr>
            <a:endParaRPr lang="en-US" b="1" dirty="0" smtClean="0"/>
          </a:p>
        </p:txBody>
      </p:sp>
      <p:sp>
        <p:nvSpPr>
          <p:cNvPr id="6" name="Right Arrow 5"/>
          <p:cNvSpPr/>
          <p:nvPr/>
        </p:nvSpPr>
        <p:spPr bwMode="auto">
          <a:xfrm>
            <a:off x="657710" y="4734560"/>
            <a:ext cx="447040" cy="365760"/>
          </a:xfrm>
          <a:prstGeom prst="rightArrow">
            <a:avLst/>
          </a:prstGeom>
          <a:solidFill>
            <a:srgbClr val="CC33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3200" b="0" i="0" u="none" strike="noStrike" cap="none" normalizeH="0" baseline="0" smtClean="0">
              <a:ln>
                <a:noFill/>
              </a:ln>
              <a:solidFill>
                <a:schemeClr val="tx1"/>
              </a:solidFill>
              <a:effectLst/>
              <a:latin typeface="Verdana" pitchFamily="34"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6756" name="Rectangle 4"/>
          <p:cNvSpPr>
            <a:spLocks noGrp="1" noChangeArrowheads="1"/>
          </p:cNvSpPr>
          <p:nvPr>
            <p:ph type="title"/>
          </p:nvPr>
        </p:nvSpPr>
        <p:spPr>
          <a:xfrm>
            <a:off x="166254" y="68263"/>
            <a:ext cx="8977745" cy="1143000"/>
          </a:xfrm>
        </p:spPr>
        <p:txBody>
          <a:bodyPr/>
          <a:lstStyle/>
          <a:p>
            <a:pPr eaLnBrk="1" hangingPunct="1">
              <a:defRPr/>
            </a:pPr>
            <a:r>
              <a:rPr lang="en-US" sz="3100" dirty="0" smtClean="0"/>
              <a:t>Accessibility : ICTs On Par with Physical Environment &amp; Transportation</a:t>
            </a:r>
          </a:p>
        </p:txBody>
      </p:sp>
      <p:sp>
        <p:nvSpPr>
          <p:cNvPr id="18435" name="Rectangle 5"/>
          <p:cNvSpPr>
            <a:spLocks noGrp="1" noChangeArrowheads="1"/>
          </p:cNvSpPr>
          <p:nvPr>
            <p:ph type="body" idx="1"/>
          </p:nvPr>
        </p:nvSpPr>
        <p:spPr>
          <a:xfrm>
            <a:off x="401638" y="1773238"/>
            <a:ext cx="8410575" cy="4310062"/>
          </a:xfrm>
        </p:spPr>
        <p:txBody>
          <a:bodyPr/>
          <a:lstStyle/>
          <a:p>
            <a:pPr eaLnBrk="1" hangingPunct="1">
              <a:buFont typeface="Wingdings" pitchFamily="2" charset="2"/>
              <a:buNone/>
            </a:pPr>
            <a:r>
              <a:rPr lang="en-US" sz="2400" dirty="0" smtClean="0"/>
              <a:t>	« To enable persons with disabilities to live independently and participate fully in all aspects of life, States Parties shall take appropriate measures to ensure to persons with disabilities access, on an equal basis with others, to the physical environment, to transportation, </a:t>
            </a:r>
            <a:r>
              <a:rPr lang="en-US" sz="2400" i="1" dirty="0" smtClean="0">
                <a:solidFill>
                  <a:srgbClr val="CC3300"/>
                </a:solidFill>
              </a:rPr>
              <a:t>to information and communications, including information and communications technologies and systems...</a:t>
            </a:r>
            <a:r>
              <a:rPr lang="en-US" sz="2400" dirty="0" smtClean="0"/>
              <a:t> » (Article 9)</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76242" name="Group 82"/>
          <p:cNvGraphicFramePr>
            <a:graphicFrameLocks noGrp="1"/>
          </p:cNvGraphicFramePr>
          <p:nvPr>
            <p:extLst>
              <p:ext uri="{D42A27DB-BD31-4B8C-83A1-F6EECF244321}">
                <p14:modId xmlns:p14="http://schemas.microsoft.com/office/powerpoint/2010/main" val="2944412021"/>
              </p:ext>
            </p:extLst>
          </p:nvPr>
        </p:nvGraphicFramePr>
        <p:xfrm>
          <a:off x="228600" y="1036322"/>
          <a:ext cx="8702040" cy="5077586"/>
        </p:xfrm>
        <a:graphic>
          <a:graphicData uri="http://schemas.openxmlformats.org/drawingml/2006/table">
            <a:tbl>
              <a:tblPr/>
              <a:tblGrid>
                <a:gridCol w="1911698"/>
                <a:gridCol w="703757"/>
                <a:gridCol w="2001953"/>
                <a:gridCol w="2018098"/>
                <a:gridCol w="2066534"/>
              </a:tblGrid>
              <a:tr h="518536">
                <a:tc>
                  <a:txBody>
                    <a:bodyPr/>
                    <a:lstStyle/>
                    <a:p>
                      <a:pPr marL="0" marR="0" lvl="0" indent="0" algn="l" defTabSz="914400" rtl="0" eaLnBrk="1" fontAlgn="base" latinLnBrk="0" hangingPunct="1">
                        <a:lnSpc>
                          <a:spcPct val="90000"/>
                        </a:lnSpc>
                        <a:spcBef>
                          <a:spcPct val="0"/>
                        </a:spcBef>
                        <a:spcAft>
                          <a:spcPct val="45000"/>
                        </a:spcAft>
                        <a:buClr>
                          <a:srgbClr val="0E438A"/>
                        </a:buClr>
                        <a:buSzPct val="75000"/>
                        <a:buFont typeface="Wingdings" pitchFamily="2" charset="2"/>
                        <a:buNone/>
                        <a:tabLst/>
                      </a:pPr>
                      <a:r>
                        <a:rPr kumimoji="0" lang="en-US" sz="1600" b="1" i="0" u="none" strike="noStrike" cap="none" normalizeH="0" baseline="0" dirty="0" smtClean="0">
                          <a:ln>
                            <a:noFill/>
                          </a:ln>
                          <a:solidFill>
                            <a:srgbClr val="FFFF99"/>
                          </a:solidFill>
                          <a:effectLst/>
                          <a:latin typeface="Arial Narrow" pitchFamily="34" charset="0"/>
                          <a:cs typeface="Arial" charset="0"/>
                        </a:rPr>
                        <a:t>Application Areas</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90000"/>
                        </a:lnSpc>
                        <a:spcBef>
                          <a:spcPct val="0"/>
                        </a:spcBef>
                        <a:spcAft>
                          <a:spcPct val="45000"/>
                        </a:spcAft>
                        <a:buClr>
                          <a:srgbClr val="0E438A"/>
                        </a:buClr>
                        <a:buSzPct val="75000"/>
                        <a:buFont typeface="Wingdings" pitchFamily="2" charset="2"/>
                        <a:buNone/>
                        <a:tabLst/>
                      </a:pPr>
                      <a:r>
                        <a:rPr kumimoji="0" lang="en-US" sz="1600" b="1" i="0" u="none" strike="noStrike" cap="none" normalizeH="0" baseline="0" dirty="0" smtClean="0">
                          <a:ln>
                            <a:noFill/>
                          </a:ln>
                          <a:solidFill>
                            <a:srgbClr val="FFFF99"/>
                          </a:solidFill>
                          <a:effectLst/>
                          <a:latin typeface="Arial Narrow" pitchFamily="34" charset="0"/>
                          <a:cs typeface="Arial" charset="0"/>
                        </a:rPr>
                        <a:t>CRPD Article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90000"/>
                        </a:lnSpc>
                        <a:spcBef>
                          <a:spcPct val="0"/>
                        </a:spcBef>
                        <a:spcAft>
                          <a:spcPct val="45000"/>
                        </a:spcAft>
                        <a:buClr>
                          <a:srgbClr val="0E438A"/>
                        </a:buClr>
                        <a:buSzPct val="75000"/>
                        <a:buFont typeface="Wingdings" pitchFamily="2" charset="2"/>
                        <a:buNone/>
                        <a:tabLst/>
                      </a:pPr>
                      <a:r>
                        <a:rPr kumimoji="0" lang="en-US" sz="1600" b="1" i="0" u="none" strike="noStrike" cap="none" normalizeH="0" baseline="0" dirty="0" smtClean="0">
                          <a:ln>
                            <a:noFill/>
                          </a:ln>
                          <a:solidFill>
                            <a:srgbClr val="FFFF99"/>
                          </a:solidFill>
                          <a:effectLst/>
                          <a:latin typeface="Arial Narrow" pitchFamily="34" charset="0"/>
                          <a:cs typeface="Arial" charset="0"/>
                        </a:rPr>
                        <a:t>Accessibility dispositions with implications for ICTs </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90000"/>
                        </a:lnSpc>
                        <a:spcBef>
                          <a:spcPct val="0"/>
                        </a:spcBef>
                        <a:spcAft>
                          <a:spcPct val="45000"/>
                        </a:spcAft>
                        <a:buClr>
                          <a:srgbClr val="0E438A"/>
                        </a:buClr>
                        <a:buSzPct val="75000"/>
                        <a:buFont typeface="Wingdings" pitchFamily="2" charset="2"/>
                        <a:buNone/>
                        <a:tabLst/>
                      </a:pPr>
                      <a:r>
                        <a:rPr kumimoji="0" lang="en-US" sz="1600" b="1" i="0" u="none" strike="noStrike" cap="none" normalizeH="0" baseline="0" smtClean="0">
                          <a:ln>
                            <a:noFill/>
                          </a:ln>
                          <a:solidFill>
                            <a:srgbClr val="FFFF99"/>
                          </a:solidFill>
                          <a:effectLst/>
                          <a:latin typeface="Arial Narrow" pitchFamily="34" charset="0"/>
                          <a:cs typeface="Arial" charset="0"/>
                        </a:rPr>
                        <a:t>Reasonable Accommodation</a:t>
                      </a:r>
                      <a:endParaRPr kumimoji="0" lang="en-US" sz="1600" b="1" i="0" u="none" strike="noStrike" cap="none" normalizeH="0" baseline="0" dirty="0" smtClean="0">
                        <a:ln>
                          <a:noFill/>
                        </a:ln>
                        <a:solidFill>
                          <a:srgbClr val="FFFF99"/>
                        </a:solidFill>
                        <a:effectLst/>
                        <a:latin typeface="Arial Narrow" pitchFamily="34"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90000"/>
                        </a:lnSpc>
                        <a:spcBef>
                          <a:spcPct val="0"/>
                        </a:spcBef>
                        <a:spcAft>
                          <a:spcPct val="45000"/>
                        </a:spcAft>
                        <a:buClr>
                          <a:srgbClr val="0E438A"/>
                        </a:buClr>
                        <a:buSzPct val="75000"/>
                        <a:buFont typeface="Wingdings" pitchFamily="2" charset="2"/>
                        <a:buNone/>
                        <a:tabLst/>
                      </a:pPr>
                      <a:r>
                        <a:rPr kumimoji="0" lang="en-US" sz="1600" b="1" i="0" u="none" strike="noStrike" cap="none" normalizeH="0" baseline="0" dirty="0" smtClean="0">
                          <a:ln>
                            <a:noFill/>
                          </a:ln>
                          <a:solidFill>
                            <a:srgbClr val="FFFF99"/>
                          </a:solidFill>
                          <a:effectLst/>
                          <a:latin typeface="Arial Narrow" pitchFamily="34" charset="0"/>
                          <a:cs typeface="Arial" charset="0"/>
                        </a:rPr>
                        <a:t>Promoting  Assistive Technologies</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r>
              <a:tr h="309127">
                <a:tc>
                  <a:txBody>
                    <a:bodyPr/>
                    <a:lstStyle/>
                    <a:p>
                      <a:pPr marL="0" marR="0" lvl="0" indent="0" algn="l" defTabSz="914400" rtl="0" eaLnBrk="1" fontAlgn="base" latinLnBrk="0" hangingPunct="1">
                        <a:lnSpc>
                          <a:spcPct val="90000"/>
                        </a:lnSpc>
                        <a:spcBef>
                          <a:spcPct val="0"/>
                        </a:spcBef>
                        <a:spcAft>
                          <a:spcPct val="45000"/>
                        </a:spcAft>
                        <a:buClr>
                          <a:srgbClr val="0E438A"/>
                        </a:buClr>
                        <a:buSzPct val="75000"/>
                        <a:buFont typeface="Wingdings" pitchFamily="2" charset="2"/>
                        <a:buNone/>
                        <a:tabLst/>
                      </a:pPr>
                      <a:r>
                        <a:rPr kumimoji="0" lang="en-US" sz="1400" b="1" i="0" u="none" strike="noStrike" cap="none" normalizeH="0" baseline="0" smtClean="0">
                          <a:ln>
                            <a:noFill/>
                          </a:ln>
                          <a:solidFill>
                            <a:schemeClr val="tx1"/>
                          </a:solidFill>
                          <a:effectLst/>
                          <a:latin typeface="Arial Narrow" pitchFamily="34" charset="0"/>
                          <a:cs typeface="Arial" charset="0"/>
                        </a:rPr>
                        <a:t>Non discrimination</a:t>
                      </a:r>
                      <a:endParaRPr kumimoji="0" lang="en-US" sz="1400" b="1" i="0" u="none" strike="noStrike" cap="none" normalizeH="0" baseline="0" dirty="0" smtClean="0">
                        <a:ln>
                          <a:noFill/>
                        </a:ln>
                        <a:solidFill>
                          <a:schemeClr val="tx1"/>
                        </a:solidFill>
                        <a:effectLst/>
                        <a:latin typeface="Arial Narrow" pitchFamily="34" charset="0"/>
                        <a:cs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90000"/>
                        </a:lnSpc>
                        <a:spcBef>
                          <a:spcPct val="0"/>
                        </a:spcBef>
                        <a:spcAft>
                          <a:spcPct val="45000"/>
                        </a:spcAft>
                        <a:buClr>
                          <a:srgbClr val="0E438A"/>
                        </a:buClr>
                        <a:buSzPct val="75000"/>
                        <a:buFont typeface="Wingdings" pitchFamily="2" charset="2"/>
                        <a:buNone/>
                        <a:tabLst/>
                      </a:pPr>
                      <a:r>
                        <a:rPr kumimoji="0" lang="en-US" sz="1100" b="1" i="0" u="none" strike="noStrike" cap="none" normalizeH="0" baseline="0" smtClean="0">
                          <a:ln>
                            <a:noFill/>
                          </a:ln>
                          <a:solidFill>
                            <a:schemeClr val="tx1"/>
                          </a:solidFill>
                          <a:effectLst/>
                          <a:latin typeface="Arial Narrow" pitchFamily="34" charset="0"/>
                          <a:cs typeface="Arial" charset="0"/>
                        </a:rPr>
                        <a:t>5</a:t>
                      </a:r>
                      <a:endParaRPr kumimoji="0" lang="en-US" sz="1100" b="1" i="0" u="none" strike="noStrike" cap="none" normalizeH="0" baseline="0" dirty="0" smtClean="0">
                        <a:ln>
                          <a:noFill/>
                        </a:ln>
                        <a:solidFill>
                          <a:schemeClr val="tx1"/>
                        </a:solidFill>
                        <a:effectLst/>
                        <a:latin typeface="Arial Narrow" pitchFamily="34"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90000"/>
                        </a:lnSpc>
                        <a:spcBef>
                          <a:spcPct val="0"/>
                        </a:spcBef>
                        <a:spcAft>
                          <a:spcPct val="45000"/>
                        </a:spcAft>
                        <a:buClr>
                          <a:srgbClr val="0E438A"/>
                        </a:buClr>
                        <a:buSzPct val="75000"/>
                        <a:buFont typeface="Wingdings" pitchFamily="2" charset="2"/>
                        <a:buNone/>
                        <a:tabLst/>
                      </a:pPr>
                      <a:endParaRPr kumimoji="0" lang="en-US" sz="1400" b="1" i="0" u="none" strike="noStrike" cap="none" normalizeH="0" baseline="0" dirty="0" smtClean="0">
                        <a:ln>
                          <a:noFill/>
                        </a:ln>
                        <a:solidFill>
                          <a:srgbClr val="CC3300"/>
                        </a:solidFill>
                        <a:effectLst/>
                        <a:latin typeface="Wingdings" pitchFamily="2" charset="2"/>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90000"/>
                        </a:lnSpc>
                        <a:spcBef>
                          <a:spcPct val="0"/>
                        </a:spcBef>
                        <a:spcAft>
                          <a:spcPct val="45000"/>
                        </a:spcAft>
                        <a:buClr>
                          <a:srgbClr val="0E438A"/>
                        </a:buClr>
                        <a:buSzPct val="75000"/>
                        <a:buFont typeface="Wingdings" pitchFamily="2" charset="2"/>
                        <a:buNone/>
                        <a:tabLst/>
                      </a:pPr>
                      <a:r>
                        <a:rPr kumimoji="0" lang="en-US" sz="1400" b="1" i="0" u="none" strike="noStrike" cap="none" normalizeH="0" baseline="0" smtClean="0">
                          <a:ln>
                            <a:noFill/>
                          </a:ln>
                          <a:solidFill>
                            <a:srgbClr val="CC3300"/>
                          </a:solidFill>
                          <a:effectLst/>
                          <a:latin typeface="Wingdings" pitchFamily="2" charset="2"/>
                          <a:cs typeface="Arial" charset="0"/>
                        </a:rPr>
                        <a:t>ü</a:t>
                      </a:r>
                      <a:endParaRPr kumimoji="0" lang="en-US" sz="1400" b="1" i="0" u="none" strike="noStrike" cap="none" normalizeH="0" baseline="0" dirty="0" smtClean="0">
                        <a:ln>
                          <a:noFill/>
                        </a:ln>
                        <a:solidFill>
                          <a:srgbClr val="CC3300"/>
                        </a:solidFill>
                        <a:effectLst/>
                        <a:latin typeface="Wingdings" pitchFamily="2" charset="2"/>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99"/>
                    </a:solidFill>
                  </a:tcPr>
                </a:tc>
                <a:tc>
                  <a:txBody>
                    <a:bodyPr/>
                    <a:lstStyle/>
                    <a:p>
                      <a:pPr marL="0" marR="0" lvl="0" indent="0" algn="l" defTabSz="914400" rtl="0" eaLnBrk="1" fontAlgn="base" latinLnBrk="0" hangingPunct="1">
                        <a:lnSpc>
                          <a:spcPct val="90000"/>
                        </a:lnSpc>
                        <a:spcBef>
                          <a:spcPct val="0"/>
                        </a:spcBef>
                        <a:spcAft>
                          <a:spcPct val="45000"/>
                        </a:spcAft>
                        <a:buClr>
                          <a:srgbClr val="0E438A"/>
                        </a:buClr>
                        <a:buSzPct val="75000"/>
                        <a:buFont typeface="Wingdings" pitchFamily="2" charset="2"/>
                        <a:buNone/>
                        <a:tabLst/>
                      </a:pPr>
                      <a:endParaRPr kumimoji="0" lang="fr-FR" sz="1400" b="1" i="0" u="none" strike="noStrike" cap="none" normalizeH="0" baseline="0" dirty="0" smtClean="0">
                        <a:ln>
                          <a:noFill/>
                        </a:ln>
                        <a:solidFill>
                          <a:srgbClr val="CC3300"/>
                        </a:solidFill>
                        <a:effectLst/>
                        <a:latin typeface="Verdana" pitchFamily="34"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09127">
                <a:tc>
                  <a:txBody>
                    <a:bodyPr/>
                    <a:lstStyle/>
                    <a:p>
                      <a:pPr marL="0" marR="0" lvl="0" indent="0" algn="l" defTabSz="914400" rtl="0" eaLnBrk="1" fontAlgn="base" latinLnBrk="0" hangingPunct="1">
                        <a:lnSpc>
                          <a:spcPct val="90000"/>
                        </a:lnSpc>
                        <a:spcBef>
                          <a:spcPct val="0"/>
                        </a:spcBef>
                        <a:spcAft>
                          <a:spcPct val="45000"/>
                        </a:spcAft>
                        <a:buClr>
                          <a:srgbClr val="0E438A"/>
                        </a:buClr>
                        <a:buSzPct val="75000"/>
                        <a:buFont typeface="Wingdings" pitchFamily="2" charset="2"/>
                        <a:buNone/>
                        <a:tabLst/>
                      </a:pPr>
                      <a:r>
                        <a:rPr kumimoji="0" lang="en-US" sz="1400" b="1" i="0" u="none" strike="noStrike" cap="none" normalizeH="0" baseline="0" dirty="0" smtClean="0">
                          <a:ln>
                            <a:noFill/>
                          </a:ln>
                          <a:solidFill>
                            <a:schemeClr val="tx1"/>
                          </a:solidFill>
                          <a:effectLst/>
                          <a:latin typeface="Arial Narrow" pitchFamily="34" charset="0"/>
                          <a:cs typeface="Arial" charset="0"/>
                        </a:rPr>
                        <a:t>E-Government</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90000"/>
                        </a:lnSpc>
                        <a:spcBef>
                          <a:spcPct val="0"/>
                        </a:spcBef>
                        <a:spcAft>
                          <a:spcPct val="45000"/>
                        </a:spcAft>
                        <a:buClr>
                          <a:srgbClr val="0E438A"/>
                        </a:buClr>
                        <a:buSzPct val="75000"/>
                        <a:buFont typeface="Wingdings" pitchFamily="2" charset="2"/>
                        <a:buNone/>
                        <a:tabLst/>
                      </a:pPr>
                      <a:r>
                        <a:rPr kumimoji="0" lang="en-US" sz="1100" b="1" i="0" u="none" strike="noStrike" cap="none" normalizeH="0" baseline="0" smtClean="0">
                          <a:ln>
                            <a:noFill/>
                          </a:ln>
                          <a:solidFill>
                            <a:schemeClr val="tx1"/>
                          </a:solidFill>
                          <a:effectLst/>
                          <a:latin typeface="Arial Narrow" pitchFamily="34" charset="0"/>
                          <a:cs typeface="Arial" charset="0"/>
                        </a:rPr>
                        <a:t>9.2.a</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90000"/>
                        </a:lnSpc>
                        <a:spcBef>
                          <a:spcPct val="0"/>
                        </a:spcBef>
                        <a:spcAft>
                          <a:spcPct val="45000"/>
                        </a:spcAft>
                        <a:buClr>
                          <a:srgbClr val="0E438A"/>
                        </a:buClr>
                        <a:buSzPct val="75000"/>
                        <a:buFont typeface="Wingdings" pitchFamily="2" charset="2"/>
                        <a:buNone/>
                        <a:tabLst/>
                      </a:pPr>
                      <a:r>
                        <a:rPr kumimoji="0" lang="en-US" sz="1400" b="1" i="0" u="none" strike="noStrike" cap="none" normalizeH="0" baseline="0" smtClean="0">
                          <a:ln>
                            <a:noFill/>
                          </a:ln>
                          <a:solidFill>
                            <a:srgbClr val="CC3300"/>
                          </a:solidFill>
                          <a:effectLst/>
                          <a:latin typeface="Wingdings" pitchFamily="2" charset="2"/>
                          <a:cs typeface="Arial" charset="0"/>
                        </a:rPr>
                        <a:t>ü</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99"/>
                    </a:solidFill>
                  </a:tcPr>
                </a:tc>
                <a:tc>
                  <a:txBody>
                    <a:bodyPr/>
                    <a:lstStyle/>
                    <a:p>
                      <a:pPr marL="0" marR="0" lvl="0" indent="0" algn="ctr" defTabSz="914400" rtl="0" eaLnBrk="1" fontAlgn="base" latinLnBrk="0" hangingPunct="1">
                        <a:lnSpc>
                          <a:spcPct val="90000"/>
                        </a:lnSpc>
                        <a:spcBef>
                          <a:spcPct val="0"/>
                        </a:spcBef>
                        <a:spcAft>
                          <a:spcPct val="45000"/>
                        </a:spcAft>
                        <a:buClr>
                          <a:srgbClr val="0E438A"/>
                        </a:buClr>
                        <a:buSzPct val="75000"/>
                        <a:buFont typeface="Wingdings" pitchFamily="2" charset="2"/>
                        <a:buNone/>
                        <a:tabLst/>
                      </a:pPr>
                      <a:endParaRPr kumimoji="0" lang="en-US" sz="1400" b="1" i="0" u="none" strike="noStrike" cap="none" normalizeH="0" baseline="0" smtClean="0">
                        <a:ln>
                          <a:noFill/>
                        </a:ln>
                        <a:solidFill>
                          <a:srgbClr val="CC3300"/>
                        </a:solidFill>
                        <a:effectLst/>
                        <a:latin typeface="Wingdings" pitchFamily="2" charset="2"/>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90000"/>
                        </a:lnSpc>
                        <a:spcBef>
                          <a:spcPct val="0"/>
                        </a:spcBef>
                        <a:spcAft>
                          <a:spcPct val="45000"/>
                        </a:spcAft>
                        <a:buClr>
                          <a:srgbClr val="0E438A"/>
                        </a:buClr>
                        <a:buSzPct val="75000"/>
                        <a:buFont typeface="Wingdings" pitchFamily="2" charset="2"/>
                        <a:buNone/>
                        <a:tabLst/>
                      </a:pPr>
                      <a:endParaRPr kumimoji="0" lang="fr-FR" sz="1400" b="1" i="0" u="none" strike="noStrike" cap="none" normalizeH="0" baseline="0" smtClean="0">
                        <a:ln>
                          <a:noFill/>
                        </a:ln>
                        <a:solidFill>
                          <a:srgbClr val="CC3300"/>
                        </a:solidFill>
                        <a:effectLst/>
                        <a:latin typeface="Verdana" pitchFamily="34"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09127">
                <a:tc>
                  <a:txBody>
                    <a:bodyPr/>
                    <a:lstStyle/>
                    <a:p>
                      <a:pPr marL="0" marR="0" lvl="0" indent="0" algn="l" defTabSz="914400" rtl="0" eaLnBrk="1" fontAlgn="base" latinLnBrk="0" hangingPunct="1">
                        <a:lnSpc>
                          <a:spcPct val="90000"/>
                        </a:lnSpc>
                        <a:spcBef>
                          <a:spcPct val="0"/>
                        </a:spcBef>
                        <a:spcAft>
                          <a:spcPct val="45000"/>
                        </a:spcAft>
                        <a:buClr>
                          <a:srgbClr val="0E438A"/>
                        </a:buClr>
                        <a:buSzPct val="75000"/>
                        <a:buFont typeface="Wingdings" pitchFamily="2" charset="2"/>
                        <a:buNone/>
                        <a:tabLst/>
                      </a:pPr>
                      <a:r>
                        <a:rPr kumimoji="0" lang="en-US" sz="1400" b="1" i="0" u="none" strike="noStrike" cap="none" normalizeH="0" baseline="0" dirty="0" smtClean="0">
                          <a:ln>
                            <a:noFill/>
                          </a:ln>
                          <a:solidFill>
                            <a:schemeClr val="tx1"/>
                          </a:solidFill>
                          <a:effectLst/>
                          <a:latin typeface="Arial Narrow" pitchFamily="34" charset="0"/>
                          <a:cs typeface="Arial" charset="0"/>
                        </a:rPr>
                        <a:t>Media and Internet </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90000"/>
                        </a:lnSpc>
                        <a:spcBef>
                          <a:spcPct val="0"/>
                        </a:spcBef>
                        <a:spcAft>
                          <a:spcPct val="45000"/>
                        </a:spcAft>
                        <a:buClr>
                          <a:srgbClr val="0E438A"/>
                        </a:buClr>
                        <a:buSzPct val="75000"/>
                        <a:buFont typeface="Wingdings" pitchFamily="2" charset="2"/>
                        <a:buNone/>
                        <a:tabLst/>
                      </a:pPr>
                      <a:r>
                        <a:rPr kumimoji="0" lang="en-US" sz="1100" b="1" i="0" u="none" strike="noStrike" cap="none" normalizeH="0" baseline="0" dirty="0" smtClean="0">
                          <a:ln>
                            <a:noFill/>
                          </a:ln>
                          <a:solidFill>
                            <a:schemeClr val="tx1"/>
                          </a:solidFill>
                          <a:effectLst/>
                          <a:latin typeface="Arial Narrow" pitchFamily="34" charset="0"/>
                          <a:cs typeface="Arial" charset="0"/>
                        </a:rPr>
                        <a:t>9.1, 9.2.g</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90000"/>
                        </a:lnSpc>
                        <a:spcBef>
                          <a:spcPct val="0"/>
                        </a:spcBef>
                        <a:spcAft>
                          <a:spcPct val="45000"/>
                        </a:spcAft>
                        <a:buClr>
                          <a:srgbClr val="0E438A"/>
                        </a:buClr>
                        <a:buSzPct val="75000"/>
                        <a:buFont typeface="Wingdings" pitchFamily="2" charset="2"/>
                        <a:buNone/>
                        <a:tabLst/>
                      </a:pPr>
                      <a:r>
                        <a:rPr kumimoji="0" lang="en-US" sz="1400" b="1" i="0" u="none" strike="noStrike" cap="none" normalizeH="0" baseline="0" smtClean="0">
                          <a:ln>
                            <a:noFill/>
                          </a:ln>
                          <a:solidFill>
                            <a:srgbClr val="CC3300"/>
                          </a:solidFill>
                          <a:effectLst/>
                          <a:latin typeface="Wingdings" pitchFamily="2" charset="2"/>
                          <a:cs typeface="Arial" charset="0"/>
                        </a:rPr>
                        <a:t>ü</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99"/>
                    </a:solidFill>
                  </a:tcPr>
                </a:tc>
                <a:tc>
                  <a:txBody>
                    <a:bodyPr/>
                    <a:lstStyle/>
                    <a:p>
                      <a:pPr marL="0" marR="0" lvl="0" indent="0" algn="ctr" defTabSz="914400" rtl="0" eaLnBrk="1" fontAlgn="base" latinLnBrk="0" hangingPunct="1">
                        <a:lnSpc>
                          <a:spcPct val="90000"/>
                        </a:lnSpc>
                        <a:spcBef>
                          <a:spcPct val="0"/>
                        </a:spcBef>
                        <a:spcAft>
                          <a:spcPct val="45000"/>
                        </a:spcAft>
                        <a:buClr>
                          <a:srgbClr val="0E438A"/>
                        </a:buClr>
                        <a:buSzPct val="75000"/>
                        <a:buFont typeface="Wingdings" pitchFamily="2" charset="2"/>
                        <a:buNone/>
                        <a:tabLst/>
                      </a:pPr>
                      <a:endParaRPr kumimoji="0" lang="en-US" sz="1400" b="1" i="0" u="none" strike="noStrike" cap="none" normalizeH="0" baseline="0" smtClean="0">
                        <a:ln>
                          <a:noFill/>
                        </a:ln>
                        <a:solidFill>
                          <a:srgbClr val="CC3300"/>
                        </a:solidFill>
                        <a:effectLst/>
                        <a:latin typeface="Wingdings" pitchFamily="2" charset="2"/>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90000"/>
                        </a:lnSpc>
                        <a:spcBef>
                          <a:spcPct val="0"/>
                        </a:spcBef>
                        <a:spcAft>
                          <a:spcPct val="45000"/>
                        </a:spcAft>
                        <a:buClr>
                          <a:srgbClr val="0E438A"/>
                        </a:buClr>
                        <a:buSzPct val="75000"/>
                        <a:buFont typeface="Wingdings" pitchFamily="2" charset="2"/>
                        <a:buNone/>
                        <a:tabLst/>
                      </a:pPr>
                      <a:endParaRPr kumimoji="0" lang="fr-FR" sz="1400" b="1" i="0" u="none" strike="noStrike" cap="none" normalizeH="0" baseline="0" dirty="0" smtClean="0">
                        <a:ln>
                          <a:noFill/>
                        </a:ln>
                        <a:solidFill>
                          <a:srgbClr val="CC3300"/>
                        </a:solidFill>
                        <a:effectLst/>
                        <a:latin typeface="Verdana" pitchFamily="34"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09127">
                <a:tc>
                  <a:txBody>
                    <a:bodyPr/>
                    <a:lstStyle/>
                    <a:p>
                      <a:pPr marL="0" marR="0" lvl="0" indent="0" algn="l" defTabSz="914400" rtl="0" eaLnBrk="1" fontAlgn="base" latinLnBrk="0" hangingPunct="1">
                        <a:lnSpc>
                          <a:spcPct val="90000"/>
                        </a:lnSpc>
                        <a:spcBef>
                          <a:spcPct val="0"/>
                        </a:spcBef>
                        <a:spcAft>
                          <a:spcPct val="45000"/>
                        </a:spcAft>
                        <a:buClr>
                          <a:srgbClr val="0E438A"/>
                        </a:buClr>
                        <a:buSzPct val="75000"/>
                        <a:buFont typeface="Wingdings" pitchFamily="2" charset="2"/>
                        <a:buNone/>
                        <a:tabLst/>
                      </a:pPr>
                      <a:r>
                        <a:rPr kumimoji="0" lang="en-US" sz="1400" b="1" i="0" u="none" strike="noStrike" cap="none" normalizeH="0" baseline="0" dirty="0" smtClean="0">
                          <a:ln>
                            <a:noFill/>
                          </a:ln>
                          <a:solidFill>
                            <a:schemeClr val="tx1"/>
                          </a:solidFill>
                          <a:effectLst/>
                          <a:latin typeface="Arial Narrow" pitchFamily="34" charset="0"/>
                          <a:cs typeface="Arial" charset="0"/>
                        </a:rPr>
                        <a:t>Television</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90000"/>
                        </a:lnSpc>
                        <a:spcBef>
                          <a:spcPct val="0"/>
                        </a:spcBef>
                        <a:spcAft>
                          <a:spcPct val="45000"/>
                        </a:spcAft>
                        <a:buClr>
                          <a:srgbClr val="0E438A"/>
                        </a:buClr>
                        <a:buSzPct val="75000"/>
                        <a:buFont typeface="Wingdings" pitchFamily="2" charset="2"/>
                        <a:buNone/>
                        <a:tabLst/>
                      </a:pPr>
                      <a:r>
                        <a:rPr kumimoji="0" lang="en-US" sz="1100" b="1" i="0" u="none" strike="noStrike" cap="none" normalizeH="0" baseline="0" dirty="0" smtClean="0">
                          <a:ln>
                            <a:noFill/>
                          </a:ln>
                          <a:solidFill>
                            <a:schemeClr val="tx1"/>
                          </a:solidFill>
                          <a:effectLst/>
                          <a:latin typeface="Arial Narrow" pitchFamily="34" charset="0"/>
                          <a:cs typeface="Arial" charset="0"/>
                        </a:rPr>
                        <a:t>30.1.b</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90000"/>
                        </a:lnSpc>
                        <a:spcBef>
                          <a:spcPct val="0"/>
                        </a:spcBef>
                        <a:spcAft>
                          <a:spcPct val="45000"/>
                        </a:spcAft>
                        <a:buClr>
                          <a:srgbClr val="0E438A"/>
                        </a:buClr>
                        <a:buSzPct val="75000"/>
                        <a:buFont typeface="Wingdings" pitchFamily="2" charset="2"/>
                        <a:buNone/>
                        <a:tabLst/>
                      </a:pPr>
                      <a:r>
                        <a:rPr kumimoji="0" lang="en-US" sz="1400" b="1" i="0" u="none" strike="noStrike" cap="none" normalizeH="0" baseline="0" dirty="0" smtClean="0">
                          <a:ln>
                            <a:noFill/>
                          </a:ln>
                          <a:solidFill>
                            <a:srgbClr val="CC3300"/>
                          </a:solidFill>
                          <a:effectLst/>
                          <a:latin typeface="Wingdings" pitchFamily="2" charset="2"/>
                          <a:cs typeface="Arial" charset="0"/>
                        </a:rPr>
                        <a:t>ü</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99"/>
                    </a:solidFill>
                  </a:tcPr>
                </a:tc>
                <a:tc>
                  <a:txBody>
                    <a:bodyPr/>
                    <a:lstStyle/>
                    <a:p>
                      <a:pPr marL="0" marR="0" lvl="0" indent="0" algn="ctr" defTabSz="914400" rtl="0" eaLnBrk="1" fontAlgn="base" latinLnBrk="0" hangingPunct="1">
                        <a:lnSpc>
                          <a:spcPct val="90000"/>
                        </a:lnSpc>
                        <a:spcBef>
                          <a:spcPct val="0"/>
                        </a:spcBef>
                        <a:spcAft>
                          <a:spcPct val="45000"/>
                        </a:spcAft>
                        <a:buClr>
                          <a:srgbClr val="0E438A"/>
                        </a:buClr>
                        <a:buSzPct val="75000"/>
                        <a:buFont typeface="Wingdings" pitchFamily="2" charset="2"/>
                        <a:buNone/>
                        <a:tabLst/>
                        <a:defRPr/>
                      </a:pPr>
                      <a:endParaRPr kumimoji="0" lang="en-US" sz="1400" b="1" i="0" u="none" strike="noStrike" cap="none" normalizeH="0" baseline="0" dirty="0" smtClean="0">
                        <a:ln>
                          <a:noFill/>
                        </a:ln>
                        <a:solidFill>
                          <a:srgbClr val="CC3300"/>
                        </a:solidFill>
                        <a:effectLst/>
                        <a:latin typeface="Wingdings" pitchFamily="2" charset="2"/>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90000"/>
                        </a:lnSpc>
                        <a:spcBef>
                          <a:spcPct val="0"/>
                        </a:spcBef>
                        <a:spcAft>
                          <a:spcPct val="45000"/>
                        </a:spcAft>
                        <a:buClr>
                          <a:srgbClr val="0E438A"/>
                        </a:buClr>
                        <a:buSzPct val="75000"/>
                        <a:buFont typeface="Wingdings" pitchFamily="2" charset="2"/>
                        <a:buNone/>
                        <a:tabLst/>
                      </a:pPr>
                      <a:endParaRPr kumimoji="0" lang="en-US" sz="1400" b="1" i="0" u="none" strike="noStrike" cap="none" normalizeH="0" baseline="0" dirty="0" smtClean="0">
                        <a:ln>
                          <a:noFill/>
                        </a:ln>
                        <a:solidFill>
                          <a:srgbClr val="CC3300"/>
                        </a:solidFill>
                        <a:effectLst/>
                        <a:latin typeface="Wingdings" pitchFamily="2" charset="2"/>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09127">
                <a:tc>
                  <a:txBody>
                    <a:bodyPr/>
                    <a:lstStyle/>
                    <a:p>
                      <a:pPr marL="0" marR="0" lvl="0" indent="0" algn="l" defTabSz="914400" rtl="0" eaLnBrk="1" fontAlgn="base" latinLnBrk="0" hangingPunct="1">
                        <a:lnSpc>
                          <a:spcPct val="90000"/>
                        </a:lnSpc>
                        <a:spcBef>
                          <a:spcPct val="0"/>
                        </a:spcBef>
                        <a:spcAft>
                          <a:spcPct val="45000"/>
                        </a:spcAft>
                        <a:buClr>
                          <a:srgbClr val="0E438A"/>
                        </a:buClr>
                        <a:buSzPct val="75000"/>
                        <a:buFont typeface="Wingdings" pitchFamily="2" charset="2"/>
                        <a:buNone/>
                        <a:tabLst/>
                      </a:pPr>
                      <a:r>
                        <a:rPr kumimoji="0" lang="en-US" sz="1400" b="1" i="0" u="none" strike="noStrike" cap="none" normalizeH="0" baseline="0" dirty="0" smtClean="0">
                          <a:ln>
                            <a:noFill/>
                          </a:ln>
                          <a:solidFill>
                            <a:schemeClr val="tx1"/>
                          </a:solidFill>
                          <a:effectLst/>
                          <a:latin typeface="Arial Narrow" pitchFamily="34" charset="0"/>
                          <a:cs typeface="Arial" charset="0"/>
                        </a:rPr>
                        <a:t>Private Sector Services</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90000"/>
                        </a:lnSpc>
                        <a:spcBef>
                          <a:spcPct val="0"/>
                        </a:spcBef>
                        <a:spcAft>
                          <a:spcPct val="45000"/>
                        </a:spcAft>
                        <a:buClr>
                          <a:srgbClr val="0E438A"/>
                        </a:buClr>
                        <a:buSzPct val="75000"/>
                        <a:buFont typeface="Wingdings" pitchFamily="2" charset="2"/>
                        <a:buNone/>
                        <a:tabLst/>
                      </a:pPr>
                      <a:r>
                        <a:rPr kumimoji="0" lang="en-US" sz="1100" b="1" i="0" u="none" strike="noStrike" cap="none" normalizeH="0" baseline="0" dirty="0" smtClean="0">
                          <a:ln>
                            <a:noFill/>
                          </a:ln>
                          <a:solidFill>
                            <a:schemeClr val="tx1"/>
                          </a:solidFill>
                          <a:effectLst/>
                          <a:latin typeface="Arial Narrow" pitchFamily="34" charset="0"/>
                          <a:cs typeface="Arial" charset="0"/>
                        </a:rPr>
                        <a:t>9.2.b</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90000"/>
                        </a:lnSpc>
                        <a:spcBef>
                          <a:spcPct val="0"/>
                        </a:spcBef>
                        <a:spcAft>
                          <a:spcPct val="45000"/>
                        </a:spcAft>
                        <a:buClr>
                          <a:srgbClr val="0E438A"/>
                        </a:buClr>
                        <a:buSzPct val="75000"/>
                        <a:buFont typeface="Wingdings" pitchFamily="2" charset="2"/>
                        <a:buNone/>
                        <a:tabLst/>
                      </a:pPr>
                      <a:r>
                        <a:rPr kumimoji="0" lang="en-US" sz="1400" b="1" i="0" u="none" strike="noStrike" cap="none" normalizeH="0" baseline="0" dirty="0" smtClean="0">
                          <a:ln>
                            <a:noFill/>
                          </a:ln>
                          <a:solidFill>
                            <a:srgbClr val="CC3300"/>
                          </a:solidFill>
                          <a:effectLst/>
                          <a:latin typeface="Wingdings" pitchFamily="2" charset="2"/>
                          <a:cs typeface="Arial" charset="0"/>
                        </a:rPr>
                        <a:t>ü</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99"/>
                    </a:solidFill>
                  </a:tcPr>
                </a:tc>
                <a:tc>
                  <a:txBody>
                    <a:bodyPr/>
                    <a:lstStyle/>
                    <a:p>
                      <a:pPr marL="0" marR="0" lvl="0" indent="0" algn="ctr" defTabSz="914400" rtl="0" eaLnBrk="1" fontAlgn="base" latinLnBrk="0" hangingPunct="1">
                        <a:lnSpc>
                          <a:spcPct val="90000"/>
                        </a:lnSpc>
                        <a:spcBef>
                          <a:spcPct val="0"/>
                        </a:spcBef>
                        <a:spcAft>
                          <a:spcPct val="45000"/>
                        </a:spcAft>
                        <a:buClr>
                          <a:srgbClr val="0E438A"/>
                        </a:buClr>
                        <a:buSzPct val="75000"/>
                        <a:buFont typeface="Wingdings" pitchFamily="2" charset="2"/>
                        <a:buNone/>
                        <a:tabLst/>
                        <a:defRPr/>
                      </a:pPr>
                      <a:endParaRPr kumimoji="0" lang="en-US" sz="1400" b="1" i="0" u="none" strike="noStrike" cap="none" normalizeH="0" baseline="0" dirty="0" smtClean="0">
                        <a:ln>
                          <a:noFill/>
                        </a:ln>
                        <a:solidFill>
                          <a:srgbClr val="CC3300"/>
                        </a:solidFill>
                        <a:effectLst/>
                        <a:latin typeface="Wingdings" pitchFamily="2" charset="2"/>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90000"/>
                        </a:lnSpc>
                        <a:spcBef>
                          <a:spcPct val="0"/>
                        </a:spcBef>
                        <a:spcAft>
                          <a:spcPct val="45000"/>
                        </a:spcAft>
                        <a:buClr>
                          <a:srgbClr val="0E438A"/>
                        </a:buClr>
                        <a:buSzPct val="75000"/>
                        <a:buFont typeface="Wingdings" pitchFamily="2" charset="2"/>
                        <a:buNone/>
                        <a:tabLst/>
                      </a:pPr>
                      <a:endParaRPr kumimoji="0" lang="en-US" sz="1400" b="1" i="0" u="none" strike="noStrike" cap="none" normalizeH="0" baseline="0" dirty="0" smtClean="0">
                        <a:ln>
                          <a:noFill/>
                        </a:ln>
                        <a:solidFill>
                          <a:srgbClr val="CC3300"/>
                        </a:solidFill>
                        <a:effectLst/>
                        <a:latin typeface="Wingdings" pitchFamily="2" charset="2"/>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09127">
                <a:tc>
                  <a:txBody>
                    <a:bodyPr/>
                    <a:lstStyle/>
                    <a:p>
                      <a:pPr marL="0" marR="0" lvl="0" indent="0" algn="l" defTabSz="914400" rtl="0" eaLnBrk="1" fontAlgn="base" latinLnBrk="0" hangingPunct="1">
                        <a:lnSpc>
                          <a:spcPct val="90000"/>
                        </a:lnSpc>
                        <a:spcBef>
                          <a:spcPct val="0"/>
                        </a:spcBef>
                        <a:spcAft>
                          <a:spcPct val="45000"/>
                        </a:spcAft>
                        <a:buClr>
                          <a:srgbClr val="0E438A"/>
                        </a:buClr>
                        <a:buSzPct val="75000"/>
                        <a:buFont typeface="Wingdings" pitchFamily="2" charset="2"/>
                        <a:buNone/>
                        <a:tabLst/>
                      </a:pPr>
                      <a:r>
                        <a:rPr kumimoji="0" lang="en-US" sz="1400" b="1" i="0" u="none" strike="noStrike" cap="none" normalizeH="0" baseline="0" dirty="0" smtClean="0">
                          <a:ln>
                            <a:noFill/>
                          </a:ln>
                          <a:solidFill>
                            <a:schemeClr val="tx1"/>
                          </a:solidFill>
                          <a:effectLst/>
                          <a:latin typeface="Arial Narrow" pitchFamily="34" charset="0"/>
                          <a:cs typeface="Arial" charset="0"/>
                        </a:rPr>
                        <a:t>Liberty and Security</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90000"/>
                        </a:lnSpc>
                        <a:spcBef>
                          <a:spcPct val="0"/>
                        </a:spcBef>
                        <a:spcAft>
                          <a:spcPct val="45000"/>
                        </a:spcAft>
                        <a:buClr>
                          <a:srgbClr val="0E438A"/>
                        </a:buClr>
                        <a:buSzPct val="75000"/>
                        <a:buFont typeface="Wingdings" pitchFamily="2" charset="2"/>
                        <a:buNone/>
                        <a:tabLst/>
                      </a:pPr>
                      <a:r>
                        <a:rPr kumimoji="0" lang="en-US" sz="1100" b="1" i="0" u="none" strike="noStrike" cap="none" normalizeH="0" baseline="0" dirty="0" smtClean="0">
                          <a:ln>
                            <a:noFill/>
                          </a:ln>
                          <a:solidFill>
                            <a:schemeClr val="tx1"/>
                          </a:solidFill>
                          <a:effectLst/>
                          <a:latin typeface="Arial Narrow" pitchFamily="34" charset="0"/>
                          <a:cs typeface="Arial" charset="0"/>
                        </a:rPr>
                        <a:t>14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90000"/>
                        </a:lnSpc>
                        <a:spcBef>
                          <a:spcPct val="0"/>
                        </a:spcBef>
                        <a:spcAft>
                          <a:spcPct val="45000"/>
                        </a:spcAft>
                        <a:buClr>
                          <a:srgbClr val="0E438A"/>
                        </a:buClr>
                        <a:buSzPct val="75000"/>
                        <a:buFont typeface="Wingdings" pitchFamily="2" charset="2"/>
                        <a:buNone/>
                        <a:tabLst/>
                      </a:pPr>
                      <a:endParaRPr kumimoji="0" lang="en-US" sz="1400" b="1" i="0" u="none" strike="noStrike" cap="none" normalizeH="0" baseline="0" dirty="0" smtClean="0">
                        <a:ln>
                          <a:noFill/>
                        </a:ln>
                        <a:solidFill>
                          <a:srgbClr val="CC3300"/>
                        </a:solidFill>
                        <a:effectLst/>
                        <a:latin typeface="Wingdings" pitchFamily="2" charset="2"/>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90000"/>
                        </a:lnSpc>
                        <a:spcBef>
                          <a:spcPct val="0"/>
                        </a:spcBef>
                        <a:spcAft>
                          <a:spcPct val="45000"/>
                        </a:spcAft>
                        <a:buClr>
                          <a:srgbClr val="0E438A"/>
                        </a:buClr>
                        <a:buSzPct val="75000"/>
                        <a:buFont typeface="Wingdings" pitchFamily="2" charset="2"/>
                        <a:buNone/>
                        <a:tabLst/>
                        <a:defRPr/>
                      </a:pPr>
                      <a:r>
                        <a:rPr kumimoji="0" lang="en-US" sz="1400" b="1" i="0" u="none" strike="noStrike" cap="none" normalizeH="0" baseline="0" dirty="0" smtClean="0">
                          <a:ln>
                            <a:noFill/>
                          </a:ln>
                          <a:solidFill>
                            <a:srgbClr val="CC3300"/>
                          </a:solidFill>
                          <a:effectLst/>
                          <a:latin typeface="Wingdings" pitchFamily="2" charset="2"/>
                          <a:cs typeface="Arial" charset="0"/>
                        </a:rPr>
                        <a:t>ü</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99"/>
                    </a:solidFill>
                  </a:tcPr>
                </a:tc>
                <a:tc>
                  <a:txBody>
                    <a:bodyPr/>
                    <a:lstStyle/>
                    <a:p>
                      <a:pPr marL="0" marR="0" lvl="0" indent="0" algn="ctr" defTabSz="914400" rtl="0" eaLnBrk="1" fontAlgn="base" latinLnBrk="0" hangingPunct="1">
                        <a:lnSpc>
                          <a:spcPct val="90000"/>
                        </a:lnSpc>
                        <a:spcBef>
                          <a:spcPct val="0"/>
                        </a:spcBef>
                        <a:spcAft>
                          <a:spcPct val="45000"/>
                        </a:spcAft>
                        <a:buClr>
                          <a:srgbClr val="0E438A"/>
                        </a:buClr>
                        <a:buSzPct val="75000"/>
                        <a:buFont typeface="Wingdings" pitchFamily="2" charset="2"/>
                        <a:buNone/>
                        <a:tabLst/>
                      </a:pPr>
                      <a:endParaRPr kumimoji="0" lang="en-US" sz="1400" b="1" i="0" u="none" strike="noStrike" cap="none" normalizeH="0" baseline="0" dirty="0" smtClean="0">
                        <a:ln>
                          <a:noFill/>
                        </a:ln>
                        <a:solidFill>
                          <a:srgbClr val="CC3300"/>
                        </a:solidFill>
                        <a:effectLst/>
                        <a:latin typeface="Wingdings" pitchFamily="2" charset="2"/>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09127">
                <a:tc>
                  <a:txBody>
                    <a:bodyPr/>
                    <a:lstStyle/>
                    <a:p>
                      <a:pPr marL="0" marR="0" lvl="0" indent="0" algn="l" defTabSz="914400" rtl="0" eaLnBrk="1" fontAlgn="base" latinLnBrk="0" hangingPunct="1">
                        <a:lnSpc>
                          <a:spcPct val="90000"/>
                        </a:lnSpc>
                        <a:spcBef>
                          <a:spcPct val="0"/>
                        </a:spcBef>
                        <a:spcAft>
                          <a:spcPct val="45000"/>
                        </a:spcAft>
                        <a:buClr>
                          <a:srgbClr val="0E438A"/>
                        </a:buClr>
                        <a:buSzPct val="75000"/>
                        <a:buFont typeface="Wingdings" pitchFamily="2" charset="2"/>
                        <a:buNone/>
                        <a:tabLst/>
                      </a:pPr>
                      <a:r>
                        <a:rPr kumimoji="0" lang="en-US" sz="1400" b="1" i="0" u="none" strike="noStrike" cap="none" normalizeH="0" baseline="0" dirty="0" smtClean="0">
                          <a:ln>
                            <a:noFill/>
                          </a:ln>
                          <a:solidFill>
                            <a:schemeClr val="tx1"/>
                          </a:solidFill>
                          <a:effectLst/>
                          <a:latin typeface="Arial Narrow" pitchFamily="34" charset="0"/>
                          <a:cs typeface="Arial" charset="0"/>
                        </a:rPr>
                        <a:t>Living independently</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90000"/>
                        </a:lnSpc>
                        <a:spcBef>
                          <a:spcPct val="0"/>
                        </a:spcBef>
                        <a:spcAft>
                          <a:spcPct val="45000"/>
                        </a:spcAft>
                        <a:buClr>
                          <a:srgbClr val="0E438A"/>
                        </a:buClr>
                        <a:buSzPct val="75000"/>
                        <a:buFont typeface="Wingdings" pitchFamily="2" charset="2"/>
                        <a:buNone/>
                        <a:tabLst/>
                      </a:pPr>
                      <a:r>
                        <a:rPr kumimoji="0" lang="en-US" sz="1100" b="1" i="0" u="none" strike="noStrike" cap="none" normalizeH="0" baseline="0" dirty="0" smtClean="0">
                          <a:ln>
                            <a:noFill/>
                          </a:ln>
                          <a:solidFill>
                            <a:schemeClr val="tx1"/>
                          </a:solidFill>
                          <a:effectLst/>
                          <a:latin typeface="Arial Narrow" pitchFamily="34" charset="0"/>
                          <a:cs typeface="Arial" charset="0"/>
                        </a:rPr>
                        <a:t>19</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90000"/>
                        </a:lnSpc>
                        <a:spcBef>
                          <a:spcPct val="0"/>
                        </a:spcBef>
                        <a:spcAft>
                          <a:spcPct val="45000"/>
                        </a:spcAft>
                        <a:buClr>
                          <a:srgbClr val="0E438A"/>
                        </a:buClr>
                        <a:buSzPct val="75000"/>
                        <a:buFont typeface="Wingdings" pitchFamily="2" charset="2"/>
                        <a:buNone/>
                        <a:tabLst/>
                      </a:pPr>
                      <a:endParaRPr kumimoji="0" lang="en-US" sz="1400" b="1" i="0" u="none" strike="noStrike" cap="none" normalizeH="0" baseline="0" dirty="0" smtClean="0">
                        <a:ln>
                          <a:noFill/>
                        </a:ln>
                        <a:solidFill>
                          <a:srgbClr val="CC3300"/>
                        </a:solidFill>
                        <a:effectLst/>
                        <a:latin typeface="Wingdings" pitchFamily="2" charset="2"/>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90000"/>
                        </a:lnSpc>
                        <a:spcBef>
                          <a:spcPct val="0"/>
                        </a:spcBef>
                        <a:spcAft>
                          <a:spcPct val="45000"/>
                        </a:spcAft>
                        <a:buClr>
                          <a:srgbClr val="0E438A"/>
                        </a:buClr>
                        <a:buSzPct val="75000"/>
                        <a:buFont typeface="Wingdings" pitchFamily="2" charset="2"/>
                        <a:buNone/>
                        <a:tabLst/>
                        <a:defRPr/>
                      </a:pPr>
                      <a:endParaRPr kumimoji="0" lang="en-US" sz="1400" b="1" i="0" u="none" strike="noStrike" cap="none" normalizeH="0" baseline="0" dirty="0" smtClean="0">
                        <a:ln>
                          <a:noFill/>
                        </a:ln>
                        <a:solidFill>
                          <a:srgbClr val="CC3300"/>
                        </a:solidFill>
                        <a:effectLst/>
                        <a:latin typeface="Wingdings" pitchFamily="2" charset="2"/>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90000"/>
                        </a:lnSpc>
                        <a:spcBef>
                          <a:spcPct val="0"/>
                        </a:spcBef>
                        <a:spcAft>
                          <a:spcPct val="45000"/>
                        </a:spcAft>
                        <a:buClr>
                          <a:srgbClr val="0E438A"/>
                        </a:buClr>
                        <a:buSzPct val="75000"/>
                        <a:buFont typeface="Wingdings" pitchFamily="2" charset="2"/>
                        <a:buNone/>
                        <a:tabLst/>
                      </a:pPr>
                      <a:r>
                        <a:rPr kumimoji="0" lang="en-US" sz="1400" b="1" i="0" u="none" strike="noStrike" cap="none" normalizeH="0" baseline="0" dirty="0" smtClean="0">
                          <a:ln>
                            <a:noFill/>
                          </a:ln>
                          <a:solidFill>
                            <a:srgbClr val="CC3300"/>
                          </a:solidFill>
                          <a:effectLst/>
                          <a:latin typeface="Wingdings" pitchFamily="2" charset="2"/>
                          <a:cs typeface="Arial" charset="0"/>
                        </a:rPr>
                        <a:t>ü</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99"/>
                    </a:solidFill>
                  </a:tcPr>
                </a:tc>
              </a:tr>
              <a:tr h="309127">
                <a:tc>
                  <a:txBody>
                    <a:bodyPr/>
                    <a:lstStyle/>
                    <a:p>
                      <a:pPr marL="0" marR="0" lvl="0" indent="0" algn="l" defTabSz="914400" rtl="0" eaLnBrk="1" fontAlgn="base" latinLnBrk="0" hangingPunct="1">
                        <a:lnSpc>
                          <a:spcPct val="90000"/>
                        </a:lnSpc>
                        <a:spcBef>
                          <a:spcPct val="0"/>
                        </a:spcBef>
                        <a:spcAft>
                          <a:spcPct val="45000"/>
                        </a:spcAft>
                        <a:buClr>
                          <a:srgbClr val="0E438A"/>
                        </a:buClr>
                        <a:buSzPct val="75000"/>
                        <a:buFont typeface="Wingdings" pitchFamily="2" charset="2"/>
                        <a:buNone/>
                        <a:tabLst/>
                      </a:pPr>
                      <a:r>
                        <a:rPr kumimoji="0" lang="en-US" sz="1400" b="1" i="0" u="none" strike="noStrike" cap="none" normalizeH="0" baseline="0" dirty="0" smtClean="0">
                          <a:ln>
                            <a:noFill/>
                          </a:ln>
                          <a:solidFill>
                            <a:schemeClr val="tx1"/>
                          </a:solidFill>
                          <a:effectLst/>
                          <a:latin typeface="Arial Narrow" pitchFamily="34" charset="0"/>
                          <a:cs typeface="Arial" charset="0"/>
                        </a:rPr>
                        <a:t>Education</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90000"/>
                        </a:lnSpc>
                        <a:spcBef>
                          <a:spcPct val="0"/>
                        </a:spcBef>
                        <a:spcAft>
                          <a:spcPct val="45000"/>
                        </a:spcAft>
                        <a:buClr>
                          <a:srgbClr val="0E438A"/>
                        </a:buClr>
                        <a:buSzPct val="75000"/>
                        <a:buFont typeface="Wingdings" pitchFamily="2" charset="2"/>
                        <a:buNone/>
                        <a:tabLst/>
                      </a:pPr>
                      <a:r>
                        <a:rPr kumimoji="0" lang="en-US" sz="1100" b="1" i="0" u="none" strike="noStrike" cap="none" normalizeH="0" baseline="0" dirty="0" smtClean="0">
                          <a:ln>
                            <a:noFill/>
                          </a:ln>
                          <a:solidFill>
                            <a:schemeClr val="tx1"/>
                          </a:solidFill>
                          <a:effectLst/>
                          <a:latin typeface="Arial Narrow" pitchFamily="34" charset="0"/>
                          <a:cs typeface="Arial" charset="0"/>
                        </a:rPr>
                        <a:t>24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90000"/>
                        </a:lnSpc>
                        <a:spcBef>
                          <a:spcPct val="0"/>
                        </a:spcBef>
                        <a:spcAft>
                          <a:spcPct val="45000"/>
                        </a:spcAft>
                        <a:buClr>
                          <a:srgbClr val="0E438A"/>
                        </a:buClr>
                        <a:buSzPct val="75000"/>
                        <a:buFont typeface="Wingdings" pitchFamily="2" charset="2"/>
                        <a:buNone/>
                        <a:tabLst/>
                      </a:pPr>
                      <a:r>
                        <a:rPr kumimoji="0" lang="en-US" sz="1400" b="1" i="0" u="none" strike="noStrike" cap="none" normalizeH="0" baseline="0" dirty="0" smtClean="0">
                          <a:ln>
                            <a:noFill/>
                          </a:ln>
                          <a:solidFill>
                            <a:srgbClr val="CC3300"/>
                          </a:solidFill>
                          <a:effectLst/>
                          <a:latin typeface="Wingdings" pitchFamily="2" charset="2"/>
                          <a:cs typeface="Arial" charset="0"/>
                        </a:rPr>
                        <a:t>ü</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99"/>
                    </a:solidFill>
                  </a:tcPr>
                </a:tc>
                <a:tc>
                  <a:txBody>
                    <a:bodyPr/>
                    <a:lstStyle/>
                    <a:p>
                      <a:pPr marL="0" marR="0" lvl="0" indent="0" algn="ctr" defTabSz="914400" rtl="0" eaLnBrk="1" fontAlgn="base" latinLnBrk="0" hangingPunct="1">
                        <a:lnSpc>
                          <a:spcPct val="90000"/>
                        </a:lnSpc>
                        <a:spcBef>
                          <a:spcPct val="0"/>
                        </a:spcBef>
                        <a:spcAft>
                          <a:spcPct val="45000"/>
                        </a:spcAft>
                        <a:buClr>
                          <a:srgbClr val="0E438A"/>
                        </a:buClr>
                        <a:buSzPct val="75000"/>
                        <a:buFont typeface="Wingdings" pitchFamily="2" charset="2"/>
                        <a:buNone/>
                        <a:tabLst/>
                        <a:defRPr/>
                      </a:pPr>
                      <a:r>
                        <a:rPr kumimoji="0" lang="en-US" sz="1400" b="1" i="0" u="none" strike="noStrike" cap="none" normalizeH="0" baseline="0" dirty="0" smtClean="0">
                          <a:ln>
                            <a:noFill/>
                          </a:ln>
                          <a:solidFill>
                            <a:srgbClr val="CC3300"/>
                          </a:solidFill>
                          <a:effectLst/>
                          <a:latin typeface="Wingdings" pitchFamily="2" charset="2"/>
                          <a:cs typeface="Arial" charset="0"/>
                        </a:rPr>
                        <a:t>ü</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99"/>
                    </a:solidFill>
                  </a:tcPr>
                </a:tc>
                <a:tc>
                  <a:txBody>
                    <a:bodyPr/>
                    <a:lstStyle/>
                    <a:p>
                      <a:pPr marL="0" marR="0" lvl="0" indent="0" algn="ctr" defTabSz="914400" rtl="0" eaLnBrk="1" fontAlgn="base" latinLnBrk="0" hangingPunct="1">
                        <a:lnSpc>
                          <a:spcPct val="90000"/>
                        </a:lnSpc>
                        <a:spcBef>
                          <a:spcPct val="0"/>
                        </a:spcBef>
                        <a:spcAft>
                          <a:spcPct val="45000"/>
                        </a:spcAft>
                        <a:buClr>
                          <a:srgbClr val="0E438A"/>
                        </a:buClr>
                        <a:buSzPct val="75000"/>
                        <a:buFont typeface="Wingdings" pitchFamily="2" charset="2"/>
                        <a:buNone/>
                        <a:tabLst/>
                      </a:pPr>
                      <a:r>
                        <a:rPr kumimoji="0" lang="en-US" sz="1400" b="1" i="0" u="none" strike="noStrike" cap="none" normalizeH="0" baseline="0" dirty="0" smtClean="0">
                          <a:ln>
                            <a:noFill/>
                          </a:ln>
                          <a:solidFill>
                            <a:srgbClr val="CC3300"/>
                          </a:solidFill>
                          <a:effectLst/>
                          <a:latin typeface="Wingdings" pitchFamily="2" charset="2"/>
                          <a:cs typeface="Arial" charset="0"/>
                        </a:rPr>
                        <a:t>ü</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99"/>
                    </a:solidFill>
                  </a:tcPr>
                </a:tc>
              </a:tr>
              <a:tr h="309127">
                <a:tc>
                  <a:txBody>
                    <a:bodyPr/>
                    <a:lstStyle/>
                    <a:p>
                      <a:pPr marL="0" marR="0" lvl="0" indent="0" algn="l" defTabSz="914400" rtl="0" eaLnBrk="1" fontAlgn="base" latinLnBrk="0" hangingPunct="1">
                        <a:lnSpc>
                          <a:spcPct val="90000"/>
                        </a:lnSpc>
                        <a:spcBef>
                          <a:spcPct val="0"/>
                        </a:spcBef>
                        <a:spcAft>
                          <a:spcPct val="45000"/>
                        </a:spcAft>
                        <a:buClr>
                          <a:srgbClr val="0E438A"/>
                        </a:buClr>
                        <a:buSzPct val="75000"/>
                        <a:buFont typeface="Wingdings" pitchFamily="2" charset="2"/>
                        <a:buNone/>
                        <a:tabLst/>
                      </a:pPr>
                      <a:r>
                        <a:rPr kumimoji="0" lang="en-US" sz="1400" b="1" i="0" u="none" strike="noStrike" cap="none" normalizeH="0" baseline="0" dirty="0" smtClean="0">
                          <a:ln>
                            <a:noFill/>
                          </a:ln>
                          <a:solidFill>
                            <a:schemeClr val="tx1"/>
                          </a:solidFill>
                          <a:effectLst/>
                          <a:latin typeface="Arial Narrow" pitchFamily="34" charset="0"/>
                          <a:cs typeface="Arial" charset="0"/>
                        </a:rPr>
                        <a:t>Employment</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90000"/>
                        </a:lnSpc>
                        <a:spcBef>
                          <a:spcPct val="0"/>
                        </a:spcBef>
                        <a:spcAft>
                          <a:spcPct val="45000"/>
                        </a:spcAft>
                        <a:buClr>
                          <a:srgbClr val="0E438A"/>
                        </a:buClr>
                        <a:buSzPct val="75000"/>
                        <a:buFont typeface="Wingdings" pitchFamily="2" charset="2"/>
                        <a:buNone/>
                        <a:tabLst/>
                      </a:pPr>
                      <a:r>
                        <a:rPr kumimoji="0" lang="en-US" sz="1100" b="1" i="0" u="none" strike="noStrike" cap="none" normalizeH="0" baseline="0" dirty="0" smtClean="0">
                          <a:ln>
                            <a:noFill/>
                          </a:ln>
                          <a:solidFill>
                            <a:schemeClr val="tx1"/>
                          </a:solidFill>
                          <a:effectLst/>
                          <a:latin typeface="Arial Narrow" pitchFamily="34" charset="0"/>
                          <a:cs typeface="Arial" charset="0"/>
                        </a:rPr>
                        <a:t>27</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90000"/>
                        </a:lnSpc>
                        <a:spcBef>
                          <a:spcPct val="0"/>
                        </a:spcBef>
                        <a:spcAft>
                          <a:spcPct val="45000"/>
                        </a:spcAft>
                        <a:buClr>
                          <a:srgbClr val="0E438A"/>
                        </a:buClr>
                        <a:buSzPct val="75000"/>
                        <a:buFont typeface="Wingdings" pitchFamily="2" charset="2"/>
                        <a:buNone/>
                        <a:tabLst/>
                      </a:pPr>
                      <a:r>
                        <a:rPr kumimoji="0" lang="en-US" sz="1400" b="1" i="0" u="none" strike="noStrike" cap="none" normalizeH="0" baseline="0" dirty="0" smtClean="0">
                          <a:ln>
                            <a:noFill/>
                          </a:ln>
                          <a:solidFill>
                            <a:srgbClr val="CC3300"/>
                          </a:solidFill>
                          <a:effectLst/>
                          <a:latin typeface="Wingdings" pitchFamily="2" charset="2"/>
                          <a:cs typeface="Arial" charset="0"/>
                        </a:rPr>
                        <a:t>ü</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99"/>
                    </a:solidFill>
                  </a:tcPr>
                </a:tc>
                <a:tc>
                  <a:txBody>
                    <a:bodyPr/>
                    <a:lstStyle/>
                    <a:p>
                      <a:pPr marL="0" marR="0" lvl="0" indent="0" algn="ctr" defTabSz="914400" rtl="0" eaLnBrk="1" fontAlgn="base" latinLnBrk="0" hangingPunct="1">
                        <a:lnSpc>
                          <a:spcPct val="90000"/>
                        </a:lnSpc>
                        <a:spcBef>
                          <a:spcPct val="0"/>
                        </a:spcBef>
                        <a:spcAft>
                          <a:spcPct val="45000"/>
                        </a:spcAft>
                        <a:buClr>
                          <a:srgbClr val="0E438A"/>
                        </a:buClr>
                        <a:buSzPct val="75000"/>
                        <a:buFont typeface="Wingdings" pitchFamily="2" charset="2"/>
                        <a:buNone/>
                        <a:tabLst/>
                        <a:defRPr/>
                      </a:pPr>
                      <a:r>
                        <a:rPr kumimoji="0" lang="en-US" sz="1400" b="1" i="0" u="none" strike="noStrike" cap="none" normalizeH="0" baseline="0" smtClean="0">
                          <a:ln>
                            <a:noFill/>
                          </a:ln>
                          <a:solidFill>
                            <a:srgbClr val="CC3300"/>
                          </a:solidFill>
                          <a:effectLst/>
                          <a:latin typeface="Wingdings" pitchFamily="2" charset="2"/>
                          <a:cs typeface="Arial" charset="0"/>
                        </a:rPr>
                        <a:t>ü</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99"/>
                    </a:solidFill>
                  </a:tcPr>
                </a:tc>
                <a:tc>
                  <a:txBody>
                    <a:bodyPr/>
                    <a:lstStyle/>
                    <a:p>
                      <a:pPr marL="0" marR="0" lvl="0" indent="0" algn="l" defTabSz="914400" rtl="0" eaLnBrk="1" fontAlgn="base" latinLnBrk="0" hangingPunct="1">
                        <a:lnSpc>
                          <a:spcPct val="90000"/>
                        </a:lnSpc>
                        <a:spcBef>
                          <a:spcPct val="0"/>
                        </a:spcBef>
                        <a:spcAft>
                          <a:spcPct val="45000"/>
                        </a:spcAft>
                        <a:buClr>
                          <a:srgbClr val="0E438A"/>
                        </a:buClr>
                        <a:buSzPct val="75000"/>
                        <a:buFont typeface="Wingdings" pitchFamily="2" charset="2"/>
                        <a:buNone/>
                        <a:tabLst/>
                      </a:pPr>
                      <a:endParaRPr kumimoji="0" lang="fr-FR" sz="1400" b="1" i="0" u="none" strike="noStrike" cap="none" normalizeH="0" baseline="0" dirty="0" smtClean="0">
                        <a:ln>
                          <a:noFill/>
                        </a:ln>
                        <a:solidFill>
                          <a:srgbClr val="CC3300"/>
                        </a:solidFill>
                        <a:effectLst/>
                        <a:latin typeface="Verdana" pitchFamily="34"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09127">
                <a:tc>
                  <a:txBody>
                    <a:bodyPr/>
                    <a:lstStyle/>
                    <a:p>
                      <a:pPr marL="0" marR="0" lvl="0" indent="0" algn="l" defTabSz="914400" rtl="0" eaLnBrk="1" fontAlgn="base" latinLnBrk="0" hangingPunct="1">
                        <a:lnSpc>
                          <a:spcPct val="90000"/>
                        </a:lnSpc>
                        <a:spcBef>
                          <a:spcPct val="0"/>
                        </a:spcBef>
                        <a:spcAft>
                          <a:spcPct val="45000"/>
                        </a:spcAft>
                        <a:buClr>
                          <a:srgbClr val="0E438A"/>
                        </a:buClr>
                        <a:buSzPct val="75000"/>
                        <a:buFont typeface="Wingdings" pitchFamily="2" charset="2"/>
                        <a:buNone/>
                        <a:tabLst/>
                      </a:pPr>
                      <a:r>
                        <a:rPr kumimoji="0" lang="en-US" sz="1400" b="1" i="0" u="none" strike="noStrike" cap="none" normalizeH="0" baseline="0" smtClean="0">
                          <a:ln>
                            <a:noFill/>
                          </a:ln>
                          <a:solidFill>
                            <a:schemeClr val="tx1"/>
                          </a:solidFill>
                          <a:effectLst/>
                          <a:latin typeface="Arial Narrow" pitchFamily="34" charset="0"/>
                          <a:cs typeface="Arial" charset="0"/>
                        </a:rPr>
                        <a:t>Political Rights</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90000"/>
                        </a:lnSpc>
                        <a:spcBef>
                          <a:spcPct val="0"/>
                        </a:spcBef>
                        <a:spcAft>
                          <a:spcPct val="45000"/>
                        </a:spcAft>
                        <a:buClr>
                          <a:srgbClr val="0E438A"/>
                        </a:buClr>
                        <a:buSzPct val="75000"/>
                        <a:buFont typeface="Wingdings" pitchFamily="2" charset="2"/>
                        <a:buNone/>
                        <a:tabLst/>
                      </a:pPr>
                      <a:r>
                        <a:rPr kumimoji="0" lang="en-US" sz="1100" b="1" i="0" u="none" strike="noStrike" cap="none" normalizeH="0" baseline="0" dirty="0" smtClean="0">
                          <a:ln>
                            <a:noFill/>
                          </a:ln>
                          <a:solidFill>
                            <a:schemeClr val="tx1"/>
                          </a:solidFill>
                          <a:effectLst/>
                          <a:latin typeface="Arial Narrow" pitchFamily="34" charset="0"/>
                          <a:cs typeface="Arial" charset="0"/>
                        </a:rPr>
                        <a:t>21, 29</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90000"/>
                        </a:lnSpc>
                        <a:spcBef>
                          <a:spcPct val="0"/>
                        </a:spcBef>
                        <a:spcAft>
                          <a:spcPct val="45000"/>
                        </a:spcAft>
                        <a:buClr>
                          <a:srgbClr val="0E438A"/>
                        </a:buClr>
                        <a:buSzPct val="75000"/>
                        <a:buFont typeface="Wingdings" pitchFamily="2" charset="2"/>
                        <a:buNone/>
                        <a:tabLst/>
                      </a:pPr>
                      <a:r>
                        <a:rPr kumimoji="0" lang="en-US" sz="1400" b="1" i="0" u="none" strike="noStrike" cap="none" normalizeH="0" baseline="0" dirty="0" smtClean="0">
                          <a:ln>
                            <a:noFill/>
                          </a:ln>
                          <a:solidFill>
                            <a:srgbClr val="CC3300"/>
                          </a:solidFill>
                          <a:effectLst/>
                          <a:latin typeface="Wingdings" pitchFamily="2" charset="2"/>
                          <a:cs typeface="Arial" charset="0"/>
                        </a:rPr>
                        <a:t>ü</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99"/>
                    </a:solidFill>
                  </a:tcPr>
                </a:tc>
                <a:tc>
                  <a:txBody>
                    <a:bodyPr/>
                    <a:lstStyle/>
                    <a:p>
                      <a:pPr marL="0" marR="0" lvl="0" indent="0" algn="ctr" defTabSz="914400" rtl="0" eaLnBrk="1" fontAlgn="base" latinLnBrk="0" hangingPunct="1">
                        <a:lnSpc>
                          <a:spcPct val="90000"/>
                        </a:lnSpc>
                        <a:spcBef>
                          <a:spcPct val="0"/>
                        </a:spcBef>
                        <a:spcAft>
                          <a:spcPct val="45000"/>
                        </a:spcAft>
                        <a:buClr>
                          <a:srgbClr val="0E438A"/>
                        </a:buClr>
                        <a:buSzPct val="75000"/>
                        <a:buFont typeface="Wingdings" pitchFamily="2" charset="2"/>
                        <a:buNone/>
                        <a:tabLst/>
                      </a:pPr>
                      <a:endParaRPr kumimoji="0" lang="en-US" sz="1400" b="1" i="0" u="none" strike="noStrike" cap="none" normalizeH="0" baseline="0" dirty="0" smtClean="0">
                        <a:ln>
                          <a:noFill/>
                        </a:ln>
                        <a:solidFill>
                          <a:srgbClr val="CC3300"/>
                        </a:solidFill>
                        <a:effectLst/>
                        <a:latin typeface="Wingdings" pitchFamily="2" charset="2"/>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90000"/>
                        </a:lnSpc>
                        <a:spcBef>
                          <a:spcPct val="0"/>
                        </a:spcBef>
                        <a:spcAft>
                          <a:spcPct val="45000"/>
                        </a:spcAft>
                        <a:buClr>
                          <a:srgbClr val="0E438A"/>
                        </a:buClr>
                        <a:buSzPct val="75000"/>
                        <a:buFont typeface="Wingdings" pitchFamily="2" charset="2"/>
                        <a:buNone/>
                        <a:tabLst/>
                        <a:defRPr/>
                      </a:pPr>
                      <a:r>
                        <a:rPr kumimoji="0" lang="en-US" sz="1400" b="1" i="0" u="none" strike="noStrike" cap="none" normalizeH="0" baseline="0" dirty="0" smtClean="0">
                          <a:ln>
                            <a:noFill/>
                          </a:ln>
                          <a:solidFill>
                            <a:srgbClr val="CC3300"/>
                          </a:solidFill>
                          <a:effectLst/>
                          <a:latin typeface="Wingdings" pitchFamily="2" charset="2"/>
                          <a:cs typeface="Arial" charset="0"/>
                        </a:rPr>
                        <a:t>ü</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99"/>
                    </a:solidFill>
                  </a:tcPr>
                </a:tc>
              </a:tr>
              <a:tr h="309127">
                <a:tc>
                  <a:txBody>
                    <a:bodyPr/>
                    <a:lstStyle/>
                    <a:p>
                      <a:pPr marL="0" marR="0" lvl="0" indent="0" algn="l" defTabSz="914400" rtl="0" eaLnBrk="1" fontAlgn="base" latinLnBrk="0" hangingPunct="1">
                        <a:lnSpc>
                          <a:spcPct val="90000"/>
                        </a:lnSpc>
                        <a:spcBef>
                          <a:spcPct val="0"/>
                        </a:spcBef>
                        <a:spcAft>
                          <a:spcPct val="45000"/>
                        </a:spcAft>
                        <a:buClr>
                          <a:srgbClr val="0E438A"/>
                        </a:buClr>
                        <a:buSzPct val="75000"/>
                        <a:buFont typeface="Wingdings" pitchFamily="2" charset="2"/>
                        <a:buNone/>
                        <a:tabLst/>
                      </a:pPr>
                      <a:r>
                        <a:rPr kumimoji="0" lang="en-US" sz="1400" b="1" i="0" u="none" strike="noStrike" cap="none" normalizeH="0" baseline="0" dirty="0" smtClean="0">
                          <a:ln>
                            <a:noFill/>
                          </a:ln>
                          <a:solidFill>
                            <a:schemeClr val="tx1"/>
                          </a:solidFill>
                          <a:effectLst/>
                          <a:latin typeface="Arial Narrow" pitchFamily="34" charset="0"/>
                          <a:cs typeface="Arial" charset="0"/>
                        </a:rPr>
                        <a:t>Emergency services</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90000"/>
                        </a:lnSpc>
                        <a:spcBef>
                          <a:spcPct val="0"/>
                        </a:spcBef>
                        <a:spcAft>
                          <a:spcPct val="45000"/>
                        </a:spcAft>
                        <a:buClr>
                          <a:srgbClr val="0E438A"/>
                        </a:buClr>
                        <a:buSzPct val="75000"/>
                        <a:buFont typeface="Wingdings" pitchFamily="2" charset="2"/>
                        <a:buNone/>
                        <a:tabLst/>
                      </a:pPr>
                      <a:r>
                        <a:rPr kumimoji="0" lang="en-US" sz="1100" b="1" i="0" u="none" strike="noStrike" cap="none" normalizeH="0" baseline="0" dirty="0" smtClean="0">
                          <a:ln>
                            <a:noFill/>
                          </a:ln>
                          <a:solidFill>
                            <a:schemeClr val="tx1"/>
                          </a:solidFill>
                          <a:effectLst/>
                          <a:latin typeface="Arial Narrow" pitchFamily="34" charset="0"/>
                          <a:cs typeface="Arial" charset="0"/>
                        </a:rPr>
                        <a:t>9.1.b, 11</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90000"/>
                        </a:lnSpc>
                        <a:spcBef>
                          <a:spcPct val="0"/>
                        </a:spcBef>
                        <a:spcAft>
                          <a:spcPct val="45000"/>
                        </a:spcAft>
                        <a:buClr>
                          <a:srgbClr val="0E438A"/>
                        </a:buClr>
                        <a:buSzPct val="75000"/>
                        <a:buFont typeface="Wingdings" pitchFamily="2" charset="2"/>
                        <a:buNone/>
                        <a:tabLst/>
                      </a:pPr>
                      <a:r>
                        <a:rPr kumimoji="0" lang="en-US" sz="1400" b="1" i="0" u="none" strike="noStrike" cap="none" normalizeH="0" baseline="0" smtClean="0">
                          <a:ln>
                            <a:noFill/>
                          </a:ln>
                          <a:solidFill>
                            <a:srgbClr val="CC3300"/>
                          </a:solidFill>
                          <a:effectLst/>
                          <a:latin typeface="Wingdings" pitchFamily="2" charset="2"/>
                          <a:cs typeface="Arial" charset="0"/>
                        </a:rPr>
                        <a:t>ü</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99"/>
                    </a:solidFill>
                  </a:tcPr>
                </a:tc>
                <a:tc>
                  <a:txBody>
                    <a:bodyPr/>
                    <a:lstStyle/>
                    <a:p>
                      <a:pPr marL="0" marR="0" lvl="0" indent="0" algn="ctr" defTabSz="914400" rtl="0" eaLnBrk="1" fontAlgn="base" latinLnBrk="0" hangingPunct="1">
                        <a:lnSpc>
                          <a:spcPct val="90000"/>
                        </a:lnSpc>
                        <a:spcBef>
                          <a:spcPct val="0"/>
                        </a:spcBef>
                        <a:spcAft>
                          <a:spcPct val="45000"/>
                        </a:spcAft>
                        <a:buClr>
                          <a:srgbClr val="0E438A"/>
                        </a:buClr>
                        <a:buSzPct val="75000"/>
                        <a:buFont typeface="Wingdings" pitchFamily="2" charset="2"/>
                        <a:buNone/>
                        <a:tabLst/>
                      </a:pPr>
                      <a:endParaRPr kumimoji="0" lang="en-US" sz="1400" b="1" i="0" u="none" strike="noStrike" cap="none" normalizeH="0" baseline="0" smtClean="0">
                        <a:ln>
                          <a:noFill/>
                        </a:ln>
                        <a:solidFill>
                          <a:srgbClr val="CC3300"/>
                        </a:solidFill>
                        <a:effectLst/>
                        <a:latin typeface="Wingdings" pitchFamily="2" charset="2"/>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90000"/>
                        </a:lnSpc>
                        <a:spcBef>
                          <a:spcPct val="0"/>
                        </a:spcBef>
                        <a:spcAft>
                          <a:spcPct val="45000"/>
                        </a:spcAft>
                        <a:buClr>
                          <a:srgbClr val="0E438A"/>
                        </a:buClr>
                        <a:buSzPct val="75000"/>
                        <a:buFont typeface="Wingdings" pitchFamily="2" charset="2"/>
                        <a:buNone/>
                        <a:tabLst/>
                      </a:pPr>
                      <a:endParaRPr kumimoji="0" lang="fr-FR" sz="1400" b="1" i="0" u="none" strike="noStrike" cap="none" normalizeH="0" baseline="0" dirty="0" smtClean="0">
                        <a:ln>
                          <a:noFill/>
                        </a:ln>
                        <a:solidFill>
                          <a:srgbClr val="CC3300"/>
                        </a:solidFill>
                        <a:effectLst/>
                        <a:latin typeface="Verdana" pitchFamily="34"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09127">
                <a:tc>
                  <a:txBody>
                    <a:bodyPr/>
                    <a:lstStyle/>
                    <a:p>
                      <a:pPr marL="0" marR="0" lvl="0" indent="0" algn="l" defTabSz="914400" rtl="0" eaLnBrk="1" fontAlgn="base" latinLnBrk="0" hangingPunct="1">
                        <a:lnSpc>
                          <a:spcPct val="90000"/>
                        </a:lnSpc>
                        <a:spcBef>
                          <a:spcPct val="0"/>
                        </a:spcBef>
                        <a:spcAft>
                          <a:spcPct val="45000"/>
                        </a:spcAft>
                        <a:buClr>
                          <a:srgbClr val="0E438A"/>
                        </a:buClr>
                        <a:buSzPct val="75000"/>
                        <a:buFont typeface="Wingdings" pitchFamily="2" charset="2"/>
                        <a:buNone/>
                        <a:tabLst/>
                      </a:pPr>
                      <a:r>
                        <a:rPr kumimoji="0" lang="en-US" sz="1400" b="1" i="0" u="none" strike="noStrike" cap="none" normalizeH="0" baseline="0" smtClean="0">
                          <a:ln>
                            <a:noFill/>
                          </a:ln>
                          <a:solidFill>
                            <a:schemeClr val="tx1"/>
                          </a:solidFill>
                          <a:effectLst/>
                          <a:latin typeface="Arial Narrow" pitchFamily="34" charset="0"/>
                          <a:cs typeface="Arial" charset="0"/>
                        </a:rPr>
                        <a:t>Culture &amp; Leisure</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90000"/>
                        </a:lnSpc>
                        <a:spcBef>
                          <a:spcPct val="0"/>
                        </a:spcBef>
                        <a:spcAft>
                          <a:spcPct val="45000"/>
                        </a:spcAft>
                        <a:buClr>
                          <a:srgbClr val="0E438A"/>
                        </a:buClr>
                        <a:buSzPct val="75000"/>
                        <a:buFont typeface="Wingdings" pitchFamily="2" charset="2"/>
                        <a:buNone/>
                        <a:tabLst/>
                      </a:pPr>
                      <a:r>
                        <a:rPr kumimoji="0" lang="en-US" sz="1100" b="1" i="0" u="none" strike="noStrike" cap="none" normalizeH="0" baseline="0" dirty="0" smtClean="0">
                          <a:ln>
                            <a:noFill/>
                          </a:ln>
                          <a:solidFill>
                            <a:schemeClr val="tx1"/>
                          </a:solidFill>
                          <a:effectLst/>
                          <a:latin typeface="Arial Narrow" pitchFamily="34" charset="0"/>
                          <a:cs typeface="Arial" charset="0"/>
                        </a:rPr>
                        <a:t>30.5.c</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90000"/>
                        </a:lnSpc>
                        <a:spcBef>
                          <a:spcPct val="0"/>
                        </a:spcBef>
                        <a:spcAft>
                          <a:spcPct val="45000"/>
                        </a:spcAft>
                        <a:buClr>
                          <a:srgbClr val="0E438A"/>
                        </a:buClr>
                        <a:buSzPct val="75000"/>
                        <a:buFont typeface="Wingdings" pitchFamily="2" charset="2"/>
                        <a:buNone/>
                        <a:tabLst/>
                      </a:pPr>
                      <a:r>
                        <a:rPr kumimoji="0" lang="en-US" sz="1400" b="1" i="0" u="none" strike="noStrike" cap="none" normalizeH="0" baseline="0" dirty="0" smtClean="0">
                          <a:ln>
                            <a:noFill/>
                          </a:ln>
                          <a:solidFill>
                            <a:srgbClr val="CC3300"/>
                          </a:solidFill>
                          <a:effectLst/>
                          <a:latin typeface="Wingdings" pitchFamily="2" charset="2"/>
                          <a:cs typeface="Arial" charset="0"/>
                        </a:rPr>
                        <a:t>ü</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99"/>
                    </a:solidFill>
                  </a:tcPr>
                </a:tc>
                <a:tc>
                  <a:txBody>
                    <a:bodyPr/>
                    <a:lstStyle/>
                    <a:p>
                      <a:pPr marL="0" marR="0" lvl="0" indent="0" algn="ctr" defTabSz="914400" rtl="0" eaLnBrk="1" fontAlgn="base" latinLnBrk="0" hangingPunct="1">
                        <a:lnSpc>
                          <a:spcPct val="90000"/>
                        </a:lnSpc>
                        <a:spcBef>
                          <a:spcPct val="0"/>
                        </a:spcBef>
                        <a:spcAft>
                          <a:spcPct val="45000"/>
                        </a:spcAft>
                        <a:buClr>
                          <a:srgbClr val="0E438A"/>
                        </a:buClr>
                        <a:buSzPct val="75000"/>
                        <a:buFont typeface="Wingdings" pitchFamily="2" charset="2"/>
                        <a:buNone/>
                        <a:tabLst/>
                      </a:pPr>
                      <a:endParaRPr kumimoji="0" lang="en-US" sz="1400" b="1" i="0" u="none" strike="noStrike" cap="none" normalizeH="0" baseline="0" dirty="0" smtClean="0">
                        <a:ln>
                          <a:noFill/>
                        </a:ln>
                        <a:solidFill>
                          <a:srgbClr val="CC3300"/>
                        </a:solidFill>
                        <a:effectLst/>
                        <a:latin typeface="Wingdings" pitchFamily="2" charset="2"/>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90000"/>
                        </a:lnSpc>
                        <a:spcBef>
                          <a:spcPct val="0"/>
                        </a:spcBef>
                        <a:spcAft>
                          <a:spcPct val="45000"/>
                        </a:spcAft>
                        <a:buClr>
                          <a:srgbClr val="0E438A"/>
                        </a:buClr>
                        <a:buSzPct val="75000"/>
                        <a:buFont typeface="Wingdings" pitchFamily="2" charset="2"/>
                        <a:buNone/>
                        <a:tabLst/>
                      </a:pPr>
                      <a:endParaRPr kumimoji="0" lang="en-US" sz="1400" b="1" i="0" u="none" strike="noStrike" cap="none" normalizeH="0" baseline="0" dirty="0" smtClean="0">
                        <a:ln>
                          <a:noFill/>
                        </a:ln>
                        <a:solidFill>
                          <a:srgbClr val="CC3300"/>
                        </a:solidFill>
                        <a:effectLst/>
                        <a:latin typeface="Wingdings" pitchFamily="2" charset="2"/>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09127">
                <a:tc>
                  <a:txBody>
                    <a:bodyPr/>
                    <a:lstStyle/>
                    <a:p>
                      <a:pPr marL="0" marR="0" lvl="0" indent="0" algn="l" defTabSz="914400" rtl="0" eaLnBrk="1" fontAlgn="base" latinLnBrk="0" hangingPunct="1">
                        <a:lnSpc>
                          <a:spcPct val="90000"/>
                        </a:lnSpc>
                        <a:spcBef>
                          <a:spcPct val="0"/>
                        </a:spcBef>
                        <a:spcAft>
                          <a:spcPct val="45000"/>
                        </a:spcAft>
                        <a:buClr>
                          <a:srgbClr val="0E438A"/>
                        </a:buClr>
                        <a:buSzPct val="75000"/>
                        <a:buFont typeface="Wingdings" pitchFamily="2" charset="2"/>
                        <a:buNone/>
                        <a:tabLst/>
                      </a:pPr>
                      <a:r>
                        <a:rPr kumimoji="0" lang="en-US" sz="1400" b="1" i="0" u="none" strike="noStrike" cap="none" normalizeH="0" baseline="0" dirty="0" smtClean="0">
                          <a:ln>
                            <a:noFill/>
                          </a:ln>
                          <a:solidFill>
                            <a:schemeClr val="tx1"/>
                          </a:solidFill>
                          <a:effectLst/>
                          <a:latin typeface="Arial Narrow" pitchFamily="34" charset="0"/>
                          <a:cs typeface="Arial" charset="0"/>
                        </a:rPr>
                        <a:t>Personal Mobility</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90000"/>
                        </a:lnSpc>
                        <a:spcBef>
                          <a:spcPct val="0"/>
                        </a:spcBef>
                        <a:spcAft>
                          <a:spcPct val="45000"/>
                        </a:spcAft>
                        <a:buClr>
                          <a:srgbClr val="0E438A"/>
                        </a:buClr>
                        <a:buSzPct val="75000"/>
                        <a:buFont typeface="Wingdings" pitchFamily="2" charset="2"/>
                        <a:buNone/>
                        <a:tabLst/>
                      </a:pPr>
                      <a:r>
                        <a:rPr kumimoji="0" lang="en-US" sz="1100" b="1" i="0" u="none" strike="noStrike" cap="none" normalizeH="0" baseline="0" dirty="0" smtClean="0">
                          <a:ln>
                            <a:noFill/>
                          </a:ln>
                          <a:solidFill>
                            <a:schemeClr val="tx1"/>
                          </a:solidFill>
                          <a:effectLst/>
                          <a:latin typeface="Arial Narrow" pitchFamily="34" charset="0"/>
                          <a:cs typeface="Arial" charset="0"/>
                        </a:rPr>
                        <a:t>20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90000"/>
                        </a:lnSpc>
                        <a:spcBef>
                          <a:spcPct val="0"/>
                        </a:spcBef>
                        <a:spcAft>
                          <a:spcPct val="45000"/>
                        </a:spcAft>
                        <a:buClr>
                          <a:srgbClr val="0E438A"/>
                        </a:buClr>
                        <a:buSzPct val="75000"/>
                        <a:buFont typeface="Wingdings" pitchFamily="2" charset="2"/>
                        <a:buNone/>
                        <a:tabLst/>
                      </a:pPr>
                      <a:endParaRPr kumimoji="0" lang="fr-FR" sz="1400" b="1" i="0" u="none" strike="noStrike" cap="none" normalizeH="0" baseline="0" smtClean="0">
                        <a:ln>
                          <a:noFill/>
                        </a:ln>
                        <a:solidFill>
                          <a:srgbClr val="CC3300"/>
                        </a:solidFill>
                        <a:effectLst/>
                        <a:latin typeface="Verdana" pitchFamily="34"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90000"/>
                        </a:lnSpc>
                        <a:spcBef>
                          <a:spcPct val="0"/>
                        </a:spcBef>
                        <a:spcAft>
                          <a:spcPct val="45000"/>
                        </a:spcAft>
                        <a:buClr>
                          <a:srgbClr val="0E438A"/>
                        </a:buClr>
                        <a:buSzPct val="75000"/>
                        <a:buFont typeface="Wingdings" pitchFamily="2" charset="2"/>
                        <a:buNone/>
                        <a:tabLst/>
                      </a:pPr>
                      <a:endParaRPr kumimoji="0" lang="fr-FR" sz="1400" b="1" i="0" u="none" strike="noStrike" cap="none" normalizeH="0" baseline="0" dirty="0" smtClean="0">
                        <a:ln>
                          <a:noFill/>
                        </a:ln>
                        <a:solidFill>
                          <a:srgbClr val="CC3300"/>
                        </a:solidFill>
                        <a:effectLst/>
                        <a:latin typeface="Verdana" pitchFamily="34"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90000"/>
                        </a:lnSpc>
                        <a:spcBef>
                          <a:spcPct val="0"/>
                        </a:spcBef>
                        <a:spcAft>
                          <a:spcPct val="45000"/>
                        </a:spcAft>
                        <a:buClr>
                          <a:srgbClr val="0E438A"/>
                        </a:buClr>
                        <a:buSzPct val="75000"/>
                        <a:buFont typeface="Wingdings" pitchFamily="2" charset="2"/>
                        <a:buNone/>
                        <a:tabLst/>
                      </a:pPr>
                      <a:r>
                        <a:rPr kumimoji="0" lang="en-US" sz="1400" b="1" i="0" u="none" strike="noStrike" cap="none" normalizeH="0" baseline="0" dirty="0" smtClean="0">
                          <a:ln>
                            <a:noFill/>
                          </a:ln>
                          <a:solidFill>
                            <a:srgbClr val="CC3300"/>
                          </a:solidFill>
                          <a:effectLst/>
                          <a:latin typeface="Wingdings" pitchFamily="2" charset="2"/>
                          <a:cs typeface="Arial" charset="0"/>
                        </a:rPr>
                        <a:t>ü</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99"/>
                    </a:solidFill>
                  </a:tcPr>
                </a:tc>
              </a:tr>
              <a:tr h="309127">
                <a:tc>
                  <a:txBody>
                    <a:bodyPr/>
                    <a:lstStyle/>
                    <a:p>
                      <a:pPr marL="0" marR="0" lvl="0" indent="0" algn="l" defTabSz="914400" rtl="0" eaLnBrk="1" fontAlgn="base" latinLnBrk="0" hangingPunct="1">
                        <a:lnSpc>
                          <a:spcPct val="90000"/>
                        </a:lnSpc>
                        <a:spcBef>
                          <a:spcPct val="0"/>
                        </a:spcBef>
                        <a:spcAft>
                          <a:spcPct val="45000"/>
                        </a:spcAft>
                        <a:buClr>
                          <a:srgbClr val="0E438A"/>
                        </a:buClr>
                        <a:buSzPct val="75000"/>
                        <a:buFont typeface="Wingdings" pitchFamily="2" charset="2"/>
                        <a:buNone/>
                        <a:tabLst/>
                      </a:pPr>
                      <a:r>
                        <a:rPr kumimoji="0" lang="en-US" sz="1400" b="1" i="0" u="none" strike="noStrike" cap="none" normalizeH="0" baseline="0" dirty="0" smtClean="0">
                          <a:ln>
                            <a:noFill/>
                          </a:ln>
                          <a:solidFill>
                            <a:schemeClr val="tx1"/>
                          </a:solidFill>
                          <a:effectLst/>
                          <a:latin typeface="Arial Narrow" pitchFamily="34" charset="0"/>
                          <a:cs typeface="Arial" charset="0"/>
                        </a:rPr>
                        <a:t>Rehabilitation</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90000"/>
                        </a:lnSpc>
                        <a:spcBef>
                          <a:spcPct val="0"/>
                        </a:spcBef>
                        <a:spcAft>
                          <a:spcPct val="45000"/>
                        </a:spcAft>
                        <a:buClr>
                          <a:srgbClr val="0E438A"/>
                        </a:buClr>
                        <a:buSzPct val="75000"/>
                        <a:buFont typeface="Wingdings" pitchFamily="2" charset="2"/>
                        <a:buNone/>
                        <a:tabLst/>
                      </a:pPr>
                      <a:r>
                        <a:rPr kumimoji="0" lang="en-US" sz="1100" b="1" i="0" u="none" strike="noStrike" cap="none" normalizeH="0" baseline="0" dirty="0" smtClean="0">
                          <a:ln>
                            <a:noFill/>
                          </a:ln>
                          <a:solidFill>
                            <a:schemeClr val="tx1"/>
                          </a:solidFill>
                          <a:effectLst/>
                          <a:latin typeface="Arial Narrow" pitchFamily="34" charset="0"/>
                          <a:cs typeface="Arial" charset="0"/>
                        </a:rPr>
                        <a:t>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90000"/>
                        </a:lnSpc>
                        <a:spcBef>
                          <a:spcPct val="0"/>
                        </a:spcBef>
                        <a:spcAft>
                          <a:spcPct val="45000"/>
                        </a:spcAft>
                        <a:buClr>
                          <a:srgbClr val="0E438A"/>
                        </a:buClr>
                        <a:buSzPct val="75000"/>
                        <a:buFont typeface="Wingdings" pitchFamily="2" charset="2"/>
                        <a:buNone/>
                        <a:tabLst/>
                      </a:pPr>
                      <a:endParaRPr kumimoji="0" lang="fr-FR" sz="1400" b="1" i="0" u="none" strike="noStrike" cap="none" normalizeH="0" baseline="0" dirty="0" smtClean="0">
                        <a:ln>
                          <a:noFill/>
                        </a:ln>
                        <a:solidFill>
                          <a:srgbClr val="CC3300"/>
                        </a:solidFill>
                        <a:effectLst/>
                        <a:latin typeface="Verdana" pitchFamily="34"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90000"/>
                        </a:lnSpc>
                        <a:spcBef>
                          <a:spcPct val="0"/>
                        </a:spcBef>
                        <a:spcAft>
                          <a:spcPct val="45000"/>
                        </a:spcAft>
                        <a:buClr>
                          <a:srgbClr val="0E438A"/>
                        </a:buClr>
                        <a:buSzPct val="75000"/>
                        <a:buFont typeface="Wingdings" pitchFamily="2" charset="2"/>
                        <a:buNone/>
                        <a:tabLst/>
                      </a:pPr>
                      <a:endParaRPr kumimoji="0" lang="fr-FR" sz="1400" b="1" i="0" u="none" strike="noStrike" cap="none" normalizeH="0" baseline="0" dirty="0" smtClean="0">
                        <a:ln>
                          <a:noFill/>
                        </a:ln>
                        <a:solidFill>
                          <a:srgbClr val="CC3300"/>
                        </a:solidFill>
                        <a:effectLst/>
                        <a:latin typeface="Verdana" pitchFamily="34"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90000"/>
                        </a:lnSpc>
                        <a:spcBef>
                          <a:spcPct val="0"/>
                        </a:spcBef>
                        <a:spcAft>
                          <a:spcPct val="45000"/>
                        </a:spcAft>
                        <a:buClr>
                          <a:srgbClr val="0E438A"/>
                        </a:buClr>
                        <a:buSzPct val="75000"/>
                        <a:buFont typeface="Wingdings" pitchFamily="2" charset="2"/>
                        <a:buNone/>
                        <a:tabLst/>
                        <a:defRPr/>
                      </a:pPr>
                      <a:r>
                        <a:rPr kumimoji="0" lang="en-US" sz="1400" b="1" i="0" u="none" strike="noStrike" cap="none" normalizeH="0" baseline="0" dirty="0" smtClean="0">
                          <a:ln>
                            <a:noFill/>
                          </a:ln>
                          <a:solidFill>
                            <a:srgbClr val="CC3300"/>
                          </a:solidFill>
                          <a:effectLst/>
                          <a:latin typeface="Wingdings" pitchFamily="2" charset="2"/>
                          <a:cs typeface="Arial" charset="0"/>
                        </a:rPr>
                        <a:t>ü</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99"/>
                    </a:solidFill>
                  </a:tcPr>
                </a:tc>
              </a:tr>
            </a:tbl>
          </a:graphicData>
        </a:graphic>
      </p:graphicFrame>
      <p:sp>
        <p:nvSpPr>
          <p:cNvPr id="476234" name="Rectangle 74"/>
          <p:cNvSpPr>
            <a:spLocks noGrp="1" noChangeArrowheads="1"/>
          </p:cNvSpPr>
          <p:nvPr>
            <p:ph type="title"/>
          </p:nvPr>
        </p:nvSpPr>
        <p:spPr>
          <a:xfrm>
            <a:off x="166688" y="72708"/>
            <a:ext cx="8977312" cy="1143000"/>
          </a:xfrm>
        </p:spPr>
        <p:txBody>
          <a:bodyPr/>
          <a:lstStyle/>
          <a:p>
            <a:pPr eaLnBrk="1" hangingPunct="1">
              <a:defRPr/>
            </a:pPr>
            <a:r>
              <a:rPr lang="en-US" sz="2800" dirty="0" smtClean="0"/>
              <a:t>Dispositions with Implications for ICT Accessibility and Assistive Technologies </a:t>
            </a:r>
            <a:br>
              <a:rPr lang="en-US" sz="2800" dirty="0" smtClean="0"/>
            </a:br>
            <a:endParaRPr lang="en-US" sz="2800" dirty="0" smtClean="0"/>
          </a:p>
        </p:txBody>
      </p:sp>
    </p:spTree>
    <p:extLst>
      <p:ext uri="{BB962C8B-B14F-4D97-AF65-F5344CB8AC3E}">
        <p14:creationId xmlns:p14="http://schemas.microsoft.com/office/powerpoint/2010/main" val="223918695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smtClean="0"/>
              <a:t>Reasonable </a:t>
            </a:r>
            <a:r>
              <a:rPr lang="en-US" dirty="0" smtClean="0"/>
              <a:t>Accommodation Defined and Mandated</a:t>
            </a:r>
            <a:endParaRPr lang="en-US" dirty="0"/>
          </a:p>
        </p:txBody>
      </p:sp>
      <p:sp>
        <p:nvSpPr>
          <p:cNvPr id="27651" name="Content Placeholder 2"/>
          <p:cNvSpPr>
            <a:spLocks noGrp="1"/>
          </p:cNvSpPr>
          <p:nvPr>
            <p:ph idx="1"/>
          </p:nvPr>
        </p:nvSpPr>
        <p:spPr>
          <a:xfrm>
            <a:off x="444499" y="1358900"/>
            <a:ext cx="8520113" cy="4724400"/>
          </a:xfrm>
        </p:spPr>
        <p:txBody>
          <a:bodyPr/>
          <a:lstStyle/>
          <a:p>
            <a:r>
              <a:rPr lang="en-US" sz="2400" dirty="0" smtClean="0"/>
              <a:t>“Reasonable </a:t>
            </a:r>
            <a:r>
              <a:rPr lang="en-US" sz="2400" dirty="0" smtClean="0"/>
              <a:t>accommodation” means necessary and appropriate modification and adjustments not imposing a disproportionate or undue burden, where needed in a particular case, to ensure to persons with disabilities the enjoyment or exercise on an equal basis with others of all human rights and fundamental freedoms (article 2)</a:t>
            </a:r>
          </a:p>
          <a:p>
            <a:r>
              <a:rPr lang="en-US" sz="2400" dirty="0" smtClean="0"/>
              <a:t>General obligation and condition for non-discrimination</a:t>
            </a:r>
          </a:p>
          <a:p>
            <a:r>
              <a:rPr lang="en-US" sz="2400" dirty="0" smtClean="0"/>
              <a:t>R</a:t>
            </a:r>
            <a:r>
              <a:rPr lang="en-US" sz="2400" dirty="0" smtClean="0"/>
              <a:t>eferenced </a:t>
            </a:r>
            <a:r>
              <a:rPr lang="en-US" sz="2400" dirty="0" smtClean="0"/>
              <a:t>in articles on education and employment</a:t>
            </a:r>
          </a:p>
          <a:p>
            <a:pPr>
              <a:buFont typeface="Wingdings" pitchFamily="2" charset="2"/>
              <a:buNone/>
            </a:pPr>
            <a:endParaRPr lang="en-US" sz="2800" dirty="0" smtClean="0"/>
          </a:p>
          <a:p>
            <a:endParaRPr lang="en-US" dirty="0" smtClean="0"/>
          </a:p>
          <a:p>
            <a:endParaRPr lang="en-US" dirty="0" smtClean="0"/>
          </a:p>
        </p:txBody>
      </p:sp>
    </p:spTree>
    <p:extLst>
      <p:ext uri="{BB962C8B-B14F-4D97-AF65-F5344CB8AC3E}">
        <p14:creationId xmlns:p14="http://schemas.microsoft.com/office/powerpoint/2010/main" val="266256997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z="2800" dirty="0" smtClean="0"/>
              <a:t>Article 24 on Education – Dispositions on Alternative Communications</a:t>
            </a:r>
            <a:endParaRPr lang="fr-FR" sz="2800" dirty="0"/>
          </a:p>
        </p:txBody>
      </p:sp>
      <p:sp>
        <p:nvSpPr>
          <p:cNvPr id="3" name="Content Placeholder 2"/>
          <p:cNvSpPr>
            <a:spLocks noGrp="1"/>
          </p:cNvSpPr>
          <p:nvPr>
            <p:ph idx="1"/>
          </p:nvPr>
        </p:nvSpPr>
        <p:spPr>
          <a:xfrm>
            <a:off x="250825" y="1219200"/>
            <a:ext cx="8713788" cy="4584700"/>
          </a:xfrm>
        </p:spPr>
        <p:txBody>
          <a:bodyPr/>
          <a:lstStyle/>
          <a:p>
            <a:r>
              <a:rPr lang="en-US" sz="1800" dirty="0" smtClean="0"/>
              <a:t>Facilitating </a:t>
            </a:r>
            <a:r>
              <a:rPr lang="en-US" sz="1800" dirty="0"/>
              <a:t>the learning of Braille, alternative script, augmentative and alternative modes, means and formats of communication and orientation and mobility skills, and facilitating peer support and mentoring; </a:t>
            </a:r>
          </a:p>
          <a:p>
            <a:r>
              <a:rPr lang="en-US" sz="1800" dirty="0" smtClean="0"/>
              <a:t>Facilitating </a:t>
            </a:r>
            <a:r>
              <a:rPr lang="en-US" sz="1800" dirty="0"/>
              <a:t>the learning of sign language and the promotion of the linguistic identity of the deaf community; </a:t>
            </a:r>
          </a:p>
          <a:p>
            <a:r>
              <a:rPr lang="en-US" sz="1800" dirty="0" smtClean="0"/>
              <a:t>Ensuring </a:t>
            </a:r>
            <a:r>
              <a:rPr lang="en-US" sz="1800" dirty="0"/>
              <a:t>that the education of persons, and in particular children, who are blind, deaf or </a:t>
            </a:r>
            <a:r>
              <a:rPr lang="en-US" sz="1800" dirty="0" err="1"/>
              <a:t>deafblind</a:t>
            </a:r>
            <a:r>
              <a:rPr lang="en-US" sz="1800" dirty="0"/>
              <a:t>, is delivered in the most appropriate languages and modes and means of communication for the individual, </a:t>
            </a:r>
            <a:endParaRPr lang="en-US" sz="1800" dirty="0" smtClean="0"/>
          </a:p>
          <a:p>
            <a:r>
              <a:rPr lang="en-US" sz="1800" dirty="0" smtClean="0"/>
              <a:t>Employing </a:t>
            </a:r>
            <a:r>
              <a:rPr lang="en-US" sz="1800" dirty="0"/>
              <a:t>teachers, including teachers with disabilities, who are qualified in sign language and/or Braille, and to train professionals and staff who work at all levels of education. </a:t>
            </a:r>
            <a:endParaRPr lang="en-US" sz="1800" dirty="0" smtClean="0"/>
          </a:p>
          <a:p>
            <a:r>
              <a:rPr lang="en-US" sz="1800" dirty="0"/>
              <a:t>T</a:t>
            </a:r>
            <a:r>
              <a:rPr lang="en-US" sz="1800" dirty="0" smtClean="0"/>
              <a:t>raining </a:t>
            </a:r>
            <a:r>
              <a:rPr lang="en-US" sz="1800" dirty="0"/>
              <a:t>shall incorporate disability awareness and the use of appropriate augmentative and alternative modes, means and formats of communication, educational techniques and materials to support persons with disabilities.</a:t>
            </a:r>
          </a:p>
          <a:p>
            <a:pPr marL="0" indent="0">
              <a:buNone/>
            </a:pPr>
            <a:endParaRPr lang="fr-FR" sz="200" dirty="0"/>
          </a:p>
          <a:p>
            <a:endParaRPr lang="fr-FR" sz="1400" dirty="0"/>
          </a:p>
        </p:txBody>
      </p:sp>
    </p:spTree>
    <p:extLst>
      <p:ext uri="{BB962C8B-B14F-4D97-AF65-F5344CB8AC3E}">
        <p14:creationId xmlns:p14="http://schemas.microsoft.com/office/powerpoint/2010/main" val="235752259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3838" y="53975"/>
            <a:ext cx="8713787" cy="1143000"/>
          </a:xfrm>
        </p:spPr>
        <p:txBody>
          <a:bodyPr/>
          <a:lstStyle/>
          <a:p>
            <a:pPr>
              <a:defRPr/>
            </a:pPr>
            <a:r>
              <a:rPr lang="en-US" dirty="0" smtClean="0"/>
              <a:t>Special </a:t>
            </a:r>
            <a:r>
              <a:rPr lang="en-US" dirty="0" smtClean="0"/>
              <a:t>Dispositions Promoting Accessible &amp; Assistive Technologies</a:t>
            </a:r>
            <a:endParaRPr lang="en-US" dirty="0"/>
          </a:p>
        </p:txBody>
      </p:sp>
      <p:sp>
        <p:nvSpPr>
          <p:cNvPr id="3" name="Content Placeholder 2"/>
          <p:cNvSpPr>
            <a:spLocks noGrp="1"/>
          </p:cNvSpPr>
          <p:nvPr>
            <p:ph idx="1"/>
          </p:nvPr>
        </p:nvSpPr>
        <p:spPr>
          <a:xfrm>
            <a:off x="635000" y="1447800"/>
            <a:ext cx="8278090" cy="4345283"/>
          </a:xfrm>
        </p:spPr>
        <p:txBody>
          <a:bodyPr/>
          <a:lstStyle/>
          <a:p>
            <a:pPr marL="514350" indent="-514350">
              <a:buFont typeface="+mj-lt"/>
              <a:buAutoNum type="arabicPeriod"/>
              <a:defRPr/>
            </a:pPr>
            <a:r>
              <a:rPr lang="en-US" sz="2800" dirty="0" smtClean="0"/>
              <a:t>Mandate to promote R&amp;D</a:t>
            </a:r>
          </a:p>
          <a:p>
            <a:pPr marL="514350" indent="-514350">
              <a:buFont typeface="+mj-lt"/>
              <a:buAutoNum type="arabicPeriod"/>
              <a:defRPr/>
            </a:pPr>
            <a:r>
              <a:rPr lang="en-US" sz="2800" dirty="0" smtClean="0"/>
              <a:t>ICT Product Development and Universal Design</a:t>
            </a:r>
          </a:p>
          <a:p>
            <a:pPr marL="514350" indent="-514350">
              <a:buFont typeface="+mj-lt"/>
              <a:buAutoNum type="arabicPeriod"/>
              <a:defRPr/>
            </a:pPr>
            <a:r>
              <a:rPr lang="en-US" sz="2800" dirty="0" smtClean="0"/>
              <a:t>Obligation </a:t>
            </a:r>
            <a:r>
              <a:rPr lang="en-US" sz="2800" dirty="0" smtClean="0"/>
              <a:t>for States to set accessibility standards</a:t>
            </a:r>
          </a:p>
          <a:p>
            <a:pPr marL="514350" indent="-514350">
              <a:buFont typeface="+mj-lt"/>
              <a:buAutoNum type="arabicPeriod"/>
              <a:defRPr/>
            </a:pPr>
            <a:r>
              <a:rPr lang="en-US" sz="2800" dirty="0" smtClean="0"/>
              <a:t>Intellectual property rights </a:t>
            </a:r>
          </a:p>
          <a:p>
            <a:pPr marL="514350" indent="-514350">
              <a:buFont typeface="+mj-lt"/>
              <a:buAutoNum type="arabicPeriod"/>
              <a:defRPr/>
            </a:pPr>
            <a:r>
              <a:rPr lang="en-US" sz="2800" dirty="0" smtClean="0"/>
              <a:t>Promoting New Media and the Internet for Persons with Disabilities</a:t>
            </a:r>
          </a:p>
          <a:p>
            <a:pPr>
              <a:defRPr/>
            </a:pPr>
            <a:endParaRPr lang="en-US" dirty="0" smtClean="0"/>
          </a:p>
          <a:p>
            <a:pPr>
              <a:defRPr/>
            </a:pP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20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20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20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20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noGrp="1"/>
          </p:cNvSpPr>
          <p:nvPr>
            <p:ph type="title"/>
          </p:nvPr>
        </p:nvSpPr>
        <p:spPr>
          <a:xfrm>
            <a:off x="116114" y="68259"/>
            <a:ext cx="9027885" cy="1143000"/>
          </a:xfrm>
        </p:spPr>
        <p:txBody>
          <a:bodyPr/>
          <a:lstStyle/>
          <a:p>
            <a:pPr lvl="0"/>
            <a:r>
              <a:rPr lang="en-US" sz="3000" dirty="0" smtClean="0"/>
              <a:t>Measuring Progress: G3ict Report on CRPD Implementation – Country Survey</a:t>
            </a:r>
            <a:endParaRPr lang="en-US" sz="3000" dirty="0"/>
          </a:p>
        </p:txBody>
      </p:sp>
      <p:sp>
        <p:nvSpPr>
          <p:cNvPr id="6" name="Content Placeholder 5"/>
          <p:cNvSpPr>
            <a:spLocks noGrp="1"/>
          </p:cNvSpPr>
          <p:nvPr>
            <p:ph idx="2"/>
          </p:nvPr>
        </p:nvSpPr>
        <p:spPr>
          <a:xfrm>
            <a:off x="1143000" y="1341433"/>
            <a:ext cx="1946273" cy="4741858"/>
          </a:xfrm>
        </p:spPr>
        <p:txBody>
          <a:bodyPr/>
          <a:lstStyle/>
          <a:p>
            <a:pPr marL="0" indent="0">
              <a:lnSpc>
                <a:spcPct val="100000"/>
              </a:lnSpc>
              <a:spcAft>
                <a:spcPts val="600"/>
              </a:spcAft>
              <a:buNone/>
            </a:pPr>
            <a:r>
              <a:rPr lang="fr-FR" sz="1800" dirty="0" smtClean="0"/>
              <a:t>Argentina</a:t>
            </a:r>
          </a:p>
          <a:p>
            <a:pPr marL="0" indent="0">
              <a:lnSpc>
                <a:spcPct val="100000"/>
              </a:lnSpc>
              <a:spcAft>
                <a:spcPts val="600"/>
              </a:spcAft>
              <a:buNone/>
            </a:pPr>
            <a:r>
              <a:rPr lang="fr-FR" sz="1800" dirty="0" err="1" smtClean="0"/>
              <a:t>Austria</a:t>
            </a:r>
            <a:endParaRPr lang="fr-FR" sz="1800" dirty="0" smtClean="0"/>
          </a:p>
          <a:p>
            <a:pPr marL="0" indent="0">
              <a:lnSpc>
                <a:spcPct val="100000"/>
              </a:lnSpc>
              <a:spcAft>
                <a:spcPts val="600"/>
              </a:spcAft>
              <a:buNone/>
            </a:pPr>
            <a:r>
              <a:rPr lang="fr-FR" sz="1800" dirty="0" smtClean="0"/>
              <a:t>Bangladesh</a:t>
            </a:r>
          </a:p>
          <a:p>
            <a:pPr marL="0" indent="0">
              <a:lnSpc>
                <a:spcPct val="100000"/>
              </a:lnSpc>
              <a:spcAft>
                <a:spcPts val="600"/>
              </a:spcAft>
              <a:buNone/>
            </a:pPr>
            <a:r>
              <a:rPr lang="fr-FR" sz="1800" dirty="0" err="1" smtClean="0"/>
              <a:t>Belgium</a:t>
            </a:r>
            <a:endParaRPr lang="fr-FR" sz="1800" dirty="0" smtClean="0"/>
          </a:p>
          <a:p>
            <a:pPr marL="0" indent="0">
              <a:lnSpc>
                <a:spcPct val="100000"/>
              </a:lnSpc>
              <a:spcAft>
                <a:spcPts val="600"/>
              </a:spcAft>
              <a:buNone/>
            </a:pPr>
            <a:r>
              <a:rPr lang="fr-FR" sz="1800" dirty="0" err="1" smtClean="0"/>
              <a:t>Brazil</a:t>
            </a:r>
            <a:endParaRPr lang="fr-FR" sz="1800" dirty="0" smtClean="0"/>
          </a:p>
          <a:p>
            <a:pPr marL="0" indent="0">
              <a:lnSpc>
                <a:spcPct val="100000"/>
              </a:lnSpc>
              <a:spcAft>
                <a:spcPts val="600"/>
              </a:spcAft>
              <a:buNone/>
            </a:pPr>
            <a:r>
              <a:rPr lang="fr-FR" sz="1800" dirty="0" smtClean="0"/>
              <a:t>Burkina Faso</a:t>
            </a:r>
          </a:p>
          <a:p>
            <a:pPr marL="0" indent="0">
              <a:lnSpc>
                <a:spcPct val="100000"/>
              </a:lnSpc>
              <a:spcAft>
                <a:spcPts val="600"/>
              </a:spcAft>
              <a:buNone/>
            </a:pPr>
            <a:r>
              <a:rPr lang="fr-FR" sz="1800" dirty="0" smtClean="0"/>
              <a:t>Canada</a:t>
            </a:r>
          </a:p>
          <a:p>
            <a:pPr marL="0" indent="0">
              <a:lnSpc>
                <a:spcPct val="100000"/>
              </a:lnSpc>
              <a:spcAft>
                <a:spcPts val="600"/>
              </a:spcAft>
              <a:buNone/>
            </a:pPr>
            <a:r>
              <a:rPr lang="fr-FR" sz="1800" dirty="0" smtClean="0"/>
              <a:t>Chile</a:t>
            </a:r>
          </a:p>
          <a:p>
            <a:pPr marL="0" indent="0">
              <a:lnSpc>
                <a:spcPct val="100000"/>
              </a:lnSpc>
              <a:spcAft>
                <a:spcPts val="600"/>
              </a:spcAft>
              <a:buNone/>
            </a:pPr>
            <a:r>
              <a:rPr lang="fr-FR" sz="1800" dirty="0" smtClean="0"/>
              <a:t>China</a:t>
            </a:r>
          </a:p>
          <a:p>
            <a:pPr marL="0" indent="0">
              <a:lnSpc>
                <a:spcPct val="100000"/>
              </a:lnSpc>
              <a:spcAft>
                <a:spcPts val="600"/>
              </a:spcAft>
              <a:buNone/>
            </a:pPr>
            <a:r>
              <a:rPr lang="fr-FR" sz="1800" dirty="0" smtClean="0"/>
              <a:t>Costa Rica</a:t>
            </a:r>
          </a:p>
          <a:p>
            <a:pPr marL="0" indent="0">
              <a:lnSpc>
                <a:spcPct val="100000"/>
              </a:lnSpc>
              <a:spcAft>
                <a:spcPts val="600"/>
              </a:spcAft>
              <a:buNone/>
            </a:pPr>
            <a:r>
              <a:rPr lang="fr-FR" sz="1800" dirty="0" err="1"/>
              <a:t>D</a:t>
            </a:r>
            <a:r>
              <a:rPr lang="fr-FR" sz="1800" dirty="0" err="1" smtClean="0"/>
              <a:t>enmark</a:t>
            </a:r>
            <a:endParaRPr lang="fr-FR" sz="1800" dirty="0"/>
          </a:p>
        </p:txBody>
      </p:sp>
      <p:sp>
        <p:nvSpPr>
          <p:cNvPr id="5" name="TextBox 4"/>
          <p:cNvSpPr txBox="1"/>
          <p:nvPr/>
        </p:nvSpPr>
        <p:spPr>
          <a:xfrm>
            <a:off x="1108967" y="5334000"/>
            <a:ext cx="7902561" cy="923330"/>
          </a:xfrm>
          <a:prstGeom prst="rect">
            <a:avLst/>
          </a:prstGeom>
          <a:noFill/>
        </p:spPr>
        <p:txBody>
          <a:bodyPr wrap="square" rtlCol="0">
            <a:spAutoFit/>
          </a:bodyPr>
          <a:lstStyle/>
          <a:p>
            <a:pPr eaLnBrk="1" fontAlgn="auto" hangingPunct="1">
              <a:spcBef>
                <a:spcPts val="0"/>
              </a:spcBef>
              <a:spcAft>
                <a:spcPts val="1200"/>
              </a:spcAft>
            </a:pPr>
            <a:r>
              <a:rPr lang="fr-FR" sz="1800" b="1" dirty="0" err="1" smtClean="0">
                <a:solidFill>
                  <a:srgbClr val="1F497D">
                    <a:lumMod val="75000"/>
                  </a:srgbClr>
                </a:solidFill>
                <a:ea typeface="Verdana" pitchFamily="34" charset="0"/>
                <a:cs typeface="Verdana" pitchFamily="34" charset="0"/>
              </a:rPr>
              <a:t>Those</a:t>
            </a:r>
            <a:r>
              <a:rPr lang="fr-FR" sz="1800" b="1" dirty="0" smtClean="0">
                <a:solidFill>
                  <a:srgbClr val="1F497D">
                    <a:lumMod val="75000"/>
                  </a:srgbClr>
                </a:solidFill>
                <a:ea typeface="Verdana" pitchFamily="34" charset="0"/>
                <a:cs typeface="Verdana" pitchFamily="34" charset="0"/>
              </a:rPr>
              <a:t> 31 countries (US </a:t>
            </a:r>
            <a:r>
              <a:rPr lang="fr-FR" sz="1800" b="1" dirty="0" err="1" smtClean="0">
                <a:solidFill>
                  <a:srgbClr val="1F497D">
                    <a:lumMod val="75000"/>
                  </a:srgbClr>
                </a:solidFill>
                <a:ea typeface="Verdana" pitchFamily="34" charset="0"/>
                <a:cs typeface="Verdana" pitchFamily="34" charset="0"/>
              </a:rPr>
              <a:t>excluded</a:t>
            </a:r>
            <a:r>
              <a:rPr lang="fr-FR" sz="1800" b="1" dirty="0" smtClean="0">
                <a:solidFill>
                  <a:srgbClr val="1F497D">
                    <a:lumMod val="75000"/>
                  </a:srgbClr>
                </a:solidFill>
                <a:ea typeface="Verdana" pitchFamily="34" charset="0"/>
                <a:cs typeface="Verdana" pitchFamily="34" charset="0"/>
              </a:rPr>
              <a:t>) </a:t>
            </a:r>
            <a:r>
              <a:rPr lang="fr-FR" sz="1800" b="1" dirty="0" err="1" smtClean="0">
                <a:solidFill>
                  <a:srgbClr val="1F497D">
                    <a:lumMod val="75000"/>
                  </a:srgbClr>
                </a:solidFill>
                <a:ea typeface="Verdana" pitchFamily="34" charset="0"/>
                <a:cs typeface="Verdana" pitchFamily="34" charset="0"/>
              </a:rPr>
              <a:t>represent</a:t>
            </a:r>
            <a:r>
              <a:rPr lang="fr-FR" sz="1800" b="1" dirty="0" smtClean="0">
                <a:solidFill>
                  <a:srgbClr val="1F497D">
                    <a:lumMod val="75000"/>
                  </a:srgbClr>
                </a:solidFill>
                <a:ea typeface="Verdana" pitchFamily="34" charset="0"/>
                <a:cs typeface="Verdana" pitchFamily="34" charset="0"/>
              </a:rPr>
              <a:t> 75</a:t>
            </a:r>
            <a:r>
              <a:rPr lang="fr-FR" sz="1800" b="1" dirty="0">
                <a:solidFill>
                  <a:srgbClr val="1F497D">
                    <a:lumMod val="75000"/>
                  </a:srgbClr>
                </a:solidFill>
                <a:ea typeface="Verdana" pitchFamily="34" charset="0"/>
                <a:cs typeface="Verdana" pitchFamily="34" charset="0"/>
              </a:rPr>
              <a:t>% of the </a:t>
            </a:r>
            <a:r>
              <a:rPr lang="fr-FR" sz="1800" b="1" dirty="0" smtClean="0">
                <a:solidFill>
                  <a:srgbClr val="1F497D">
                    <a:lumMod val="75000"/>
                  </a:srgbClr>
                </a:solidFill>
                <a:ea typeface="Verdana" pitchFamily="34" charset="0"/>
                <a:cs typeface="Verdana" pitchFamily="34" charset="0"/>
              </a:rPr>
              <a:t>population of the 90 </a:t>
            </a:r>
            <a:r>
              <a:rPr lang="fr-FR" sz="1800" b="1" dirty="0" err="1" smtClean="0">
                <a:solidFill>
                  <a:srgbClr val="1F497D">
                    <a:lumMod val="75000"/>
                  </a:srgbClr>
                </a:solidFill>
                <a:ea typeface="Verdana" pitchFamily="34" charset="0"/>
                <a:cs typeface="Verdana" pitchFamily="34" charset="0"/>
              </a:rPr>
              <a:t>ratifying</a:t>
            </a:r>
            <a:r>
              <a:rPr lang="fr-FR" sz="1800" b="1" dirty="0" smtClean="0">
                <a:solidFill>
                  <a:srgbClr val="1F497D">
                    <a:lumMod val="75000"/>
                  </a:srgbClr>
                </a:solidFill>
                <a:ea typeface="Verdana" pitchFamily="34" charset="0"/>
                <a:cs typeface="Verdana" pitchFamily="34" charset="0"/>
              </a:rPr>
              <a:t> </a:t>
            </a:r>
            <a:r>
              <a:rPr lang="fr-FR" sz="1800" b="1" dirty="0">
                <a:solidFill>
                  <a:srgbClr val="1F497D">
                    <a:lumMod val="75000"/>
                  </a:srgbClr>
                </a:solidFill>
                <a:ea typeface="Verdana" pitchFamily="34" charset="0"/>
                <a:cs typeface="Verdana" pitchFamily="34" charset="0"/>
              </a:rPr>
              <a:t>countries </a:t>
            </a:r>
            <a:r>
              <a:rPr lang="fr-FR" sz="1800" b="1" dirty="0" smtClean="0">
                <a:solidFill>
                  <a:srgbClr val="1F497D">
                    <a:lumMod val="75000"/>
                  </a:srgbClr>
                </a:solidFill>
                <a:ea typeface="Verdana" pitchFamily="34" charset="0"/>
                <a:cs typeface="Verdana" pitchFamily="34" charset="0"/>
              </a:rPr>
              <a:t>as of 9-1-2010 (4.9 </a:t>
            </a:r>
            <a:r>
              <a:rPr lang="fr-FR" sz="1800" b="1" dirty="0">
                <a:solidFill>
                  <a:srgbClr val="1F497D">
                    <a:lumMod val="75000"/>
                  </a:srgbClr>
                </a:solidFill>
                <a:ea typeface="Verdana" pitchFamily="34" charset="0"/>
                <a:cs typeface="Verdana" pitchFamily="34" charset="0"/>
              </a:rPr>
              <a:t>billion)</a:t>
            </a:r>
          </a:p>
        </p:txBody>
      </p:sp>
      <p:sp>
        <p:nvSpPr>
          <p:cNvPr id="7" name="TextBox 6"/>
          <p:cNvSpPr txBox="1"/>
          <p:nvPr/>
        </p:nvSpPr>
        <p:spPr>
          <a:xfrm>
            <a:off x="3505200" y="1356479"/>
            <a:ext cx="2244984" cy="3908762"/>
          </a:xfrm>
          <a:prstGeom prst="rect">
            <a:avLst/>
          </a:prstGeom>
          <a:noFill/>
        </p:spPr>
        <p:txBody>
          <a:bodyPr wrap="square" rtlCol="0">
            <a:spAutoFit/>
          </a:bodyPr>
          <a:lstStyle/>
          <a:p>
            <a:pPr eaLnBrk="1" fontAlgn="auto" hangingPunct="1">
              <a:spcBef>
                <a:spcPts val="0"/>
              </a:spcBef>
              <a:spcAft>
                <a:spcPts val="600"/>
              </a:spcAft>
            </a:pPr>
            <a:r>
              <a:rPr lang="fr-FR" sz="1800" b="1" dirty="0" smtClean="0">
                <a:solidFill>
                  <a:prstClr val="black"/>
                </a:solidFill>
                <a:ea typeface="Verdana" pitchFamily="34" charset="0"/>
                <a:cs typeface="Verdana" pitchFamily="34" charset="0"/>
              </a:rPr>
              <a:t>El Salvador</a:t>
            </a:r>
          </a:p>
          <a:p>
            <a:pPr eaLnBrk="1" fontAlgn="auto" hangingPunct="1">
              <a:spcBef>
                <a:spcPts val="0"/>
              </a:spcBef>
              <a:spcAft>
                <a:spcPts val="600"/>
              </a:spcAft>
            </a:pPr>
            <a:r>
              <a:rPr lang="fr-FR" sz="1800" b="1" dirty="0" smtClean="0">
                <a:solidFill>
                  <a:prstClr val="black"/>
                </a:solidFill>
                <a:ea typeface="Verdana" pitchFamily="34" charset="0"/>
                <a:cs typeface="Verdana" pitchFamily="34" charset="0"/>
              </a:rPr>
              <a:t>France</a:t>
            </a:r>
          </a:p>
          <a:p>
            <a:pPr eaLnBrk="1" fontAlgn="auto" hangingPunct="1">
              <a:spcBef>
                <a:spcPts val="0"/>
              </a:spcBef>
              <a:spcAft>
                <a:spcPts val="600"/>
              </a:spcAft>
            </a:pPr>
            <a:r>
              <a:rPr lang="fr-FR" sz="1800" b="1" dirty="0" smtClean="0">
                <a:solidFill>
                  <a:prstClr val="black"/>
                </a:solidFill>
                <a:ea typeface="Verdana" pitchFamily="34" charset="0"/>
                <a:cs typeface="Verdana" pitchFamily="34" charset="0"/>
              </a:rPr>
              <a:t>Germany</a:t>
            </a:r>
          </a:p>
          <a:p>
            <a:pPr eaLnBrk="1" fontAlgn="auto" hangingPunct="1">
              <a:spcBef>
                <a:spcPts val="0"/>
              </a:spcBef>
              <a:spcAft>
                <a:spcPts val="600"/>
              </a:spcAft>
            </a:pPr>
            <a:r>
              <a:rPr lang="fr-FR" sz="1800" b="1" dirty="0" err="1" smtClean="0">
                <a:solidFill>
                  <a:prstClr val="black"/>
                </a:solidFill>
                <a:ea typeface="Verdana" pitchFamily="34" charset="0"/>
                <a:cs typeface="Verdana" pitchFamily="34" charset="0"/>
              </a:rPr>
              <a:t>Guinea</a:t>
            </a:r>
            <a:endParaRPr lang="fr-FR" sz="1800" b="1" dirty="0" smtClean="0">
              <a:solidFill>
                <a:prstClr val="black"/>
              </a:solidFill>
              <a:ea typeface="Verdana" pitchFamily="34" charset="0"/>
              <a:cs typeface="Verdana" pitchFamily="34" charset="0"/>
            </a:endParaRPr>
          </a:p>
          <a:p>
            <a:pPr eaLnBrk="1" fontAlgn="auto" hangingPunct="1">
              <a:spcBef>
                <a:spcPts val="0"/>
              </a:spcBef>
              <a:spcAft>
                <a:spcPts val="600"/>
              </a:spcAft>
            </a:pPr>
            <a:r>
              <a:rPr lang="fr-FR" sz="1800" b="1" dirty="0" err="1" smtClean="0">
                <a:solidFill>
                  <a:prstClr val="black"/>
                </a:solidFill>
                <a:ea typeface="Verdana" pitchFamily="34" charset="0"/>
                <a:cs typeface="Verdana" pitchFamily="34" charset="0"/>
              </a:rPr>
              <a:t>Hungary</a:t>
            </a:r>
            <a:endParaRPr lang="fr-FR" sz="1800" b="1" dirty="0" smtClean="0">
              <a:solidFill>
                <a:prstClr val="black"/>
              </a:solidFill>
              <a:ea typeface="Verdana" pitchFamily="34" charset="0"/>
              <a:cs typeface="Verdana" pitchFamily="34" charset="0"/>
            </a:endParaRPr>
          </a:p>
          <a:p>
            <a:pPr eaLnBrk="1" fontAlgn="auto" hangingPunct="1">
              <a:spcBef>
                <a:spcPts val="0"/>
              </a:spcBef>
              <a:spcAft>
                <a:spcPts val="600"/>
              </a:spcAft>
            </a:pPr>
            <a:r>
              <a:rPr lang="fr-FR" sz="1800" b="1" dirty="0" err="1" smtClean="0">
                <a:solidFill>
                  <a:prstClr val="black"/>
                </a:solidFill>
                <a:ea typeface="Verdana" pitchFamily="34" charset="0"/>
                <a:cs typeface="Verdana" pitchFamily="34" charset="0"/>
              </a:rPr>
              <a:t>India</a:t>
            </a:r>
            <a:endParaRPr lang="fr-FR" sz="1800" b="1" dirty="0" smtClean="0">
              <a:solidFill>
                <a:prstClr val="black"/>
              </a:solidFill>
              <a:ea typeface="Verdana" pitchFamily="34" charset="0"/>
              <a:cs typeface="Verdana" pitchFamily="34" charset="0"/>
            </a:endParaRPr>
          </a:p>
          <a:p>
            <a:pPr eaLnBrk="1" fontAlgn="auto" hangingPunct="1">
              <a:spcBef>
                <a:spcPts val="0"/>
              </a:spcBef>
              <a:spcAft>
                <a:spcPts val="600"/>
              </a:spcAft>
            </a:pPr>
            <a:r>
              <a:rPr lang="fr-FR" sz="1800" b="1" dirty="0" smtClean="0">
                <a:solidFill>
                  <a:prstClr val="black"/>
                </a:solidFill>
                <a:ea typeface="Verdana" pitchFamily="34" charset="0"/>
                <a:cs typeface="Verdana" pitchFamily="34" charset="0"/>
              </a:rPr>
              <a:t>Kenya</a:t>
            </a:r>
          </a:p>
          <a:p>
            <a:pPr eaLnBrk="1" fontAlgn="auto" hangingPunct="1">
              <a:spcBef>
                <a:spcPts val="0"/>
              </a:spcBef>
              <a:spcAft>
                <a:spcPts val="600"/>
              </a:spcAft>
            </a:pPr>
            <a:r>
              <a:rPr lang="fr-FR" sz="1800" b="1" dirty="0" smtClean="0">
                <a:solidFill>
                  <a:prstClr val="black"/>
                </a:solidFill>
                <a:ea typeface="Verdana" pitchFamily="34" charset="0"/>
                <a:cs typeface="Verdana" pitchFamily="34" charset="0"/>
              </a:rPr>
              <a:t>Mali</a:t>
            </a:r>
          </a:p>
          <a:p>
            <a:pPr eaLnBrk="1" fontAlgn="auto" hangingPunct="1">
              <a:spcBef>
                <a:spcPts val="0"/>
              </a:spcBef>
              <a:spcAft>
                <a:spcPts val="600"/>
              </a:spcAft>
            </a:pPr>
            <a:r>
              <a:rPr lang="fr-FR" sz="1800" b="1" dirty="0" smtClean="0">
                <a:solidFill>
                  <a:prstClr val="black"/>
                </a:solidFill>
                <a:ea typeface="Verdana" pitchFamily="34" charset="0"/>
                <a:cs typeface="Verdana" pitchFamily="34" charset="0"/>
              </a:rPr>
              <a:t>Mexico</a:t>
            </a:r>
          </a:p>
          <a:p>
            <a:pPr eaLnBrk="1" fontAlgn="auto" hangingPunct="1">
              <a:spcBef>
                <a:spcPts val="0"/>
              </a:spcBef>
              <a:spcAft>
                <a:spcPts val="600"/>
              </a:spcAft>
            </a:pPr>
            <a:r>
              <a:rPr lang="fr-FR" sz="1800" b="1" dirty="0" err="1" smtClean="0">
                <a:solidFill>
                  <a:prstClr val="black"/>
                </a:solidFill>
                <a:ea typeface="Verdana" pitchFamily="34" charset="0"/>
                <a:cs typeface="Verdana" pitchFamily="34" charset="0"/>
              </a:rPr>
              <a:t>Morocco</a:t>
            </a:r>
            <a:endParaRPr lang="fr-FR" sz="1800" b="1" dirty="0" smtClean="0">
              <a:solidFill>
                <a:prstClr val="black"/>
              </a:solidFill>
              <a:ea typeface="Verdana" pitchFamily="34" charset="0"/>
              <a:cs typeface="Verdana" pitchFamily="34" charset="0"/>
            </a:endParaRPr>
          </a:p>
          <a:p>
            <a:pPr eaLnBrk="1" fontAlgn="auto" hangingPunct="1">
              <a:spcBef>
                <a:spcPts val="0"/>
              </a:spcBef>
              <a:spcAft>
                <a:spcPts val="600"/>
              </a:spcAft>
            </a:pPr>
            <a:r>
              <a:rPr lang="fr-FR" sz="1800" b="1" dirty="0" smtClean="0">
                <a:solidFill>
                  <a:prstClr val="black"/>
                </a:solidFill>
                <a:ea typeface="Verdana" pitchFamily="34" charset="0"/>
                <a:cs typeface="Verdana" pitchFamily="34" charset="0"/>
              </a:rPr>
              <a:t>Nicaragua</a:t>
            </a:r>
            <a:endParaRPr lang="fr-FR" sz="1800" b="1" dirty="0">
              <a:solidFill>
                <a:prstClr val="black"/>
              </a:solidFill>
              <a:ea typeface="Verdana" pitchFamily="34" charset="0"/>
              <a:cs typeface="Verdana" pitchFamily="34" charset="0"/>
            </a:endParaRPr>
          </a:p>
        </p:txBody>
      </p:sp>
      <p:sp>
        <p:nvSpPr>
          <p:cNvPr id="8" name="TextBox 7"/>
          <p:cNvSpPr txBox="1"/>
          <p:nvPr/>
        </p:nvSpPr>
        <p:spPr>
          <a:xfrm>
            <a:off x="6172200" y="1481078"/>
            <a:ext cx="2263761" cy="3554819"/>
          </a:xfrm>
          <a:prstGeom prst="rect">
            <a:avLst/>
          </a:prstGeom>
          <a:noFill/>
        </p:spPr>
        <p:txBody>
          <a:bodyPr wrap="none" rtlCol="0">
            <a:spAutoFit/>
          </a:bodyPr>
          <a:lstStyle/>
          <a:p>
            <a:pPr eaLnBrk="1" fontAlgn="auto" hangingPunct="1">
              <a:spcBef>
                <a:spcPts val="0"/>
              </a:spcBef>
              <a:spcAft>
                <a:spcPts val="600"/>
              </a:spcAft>
            </a:pPr>
            <a:r>
              <a:rPr lang="fr-FR" sz="1800" b="1" dirty="0" smtClean="0">
                <a:solidFill>
                  <a:prstClr val="black"/>
                </a:solidFill>
                <a:ea typeface="Verdana" pitchFamily="34" charset="0"/>
                <a:cs typeface="Verdana" pitchFamily="34" charset="0"/>
              </a:rPr>
              <a:t>Portugal</a:t>
            </a:r>
          </a:p>
          <a:p>
            <a:pPr eaLnBrk="1" fontAlgn="auto" hangingPunct="1">
              <a:spcBef>
                <a:spcPts val="0"/>
              </a:spcBef>
              <a:spcAft>
                <a:spcPts val="600"/>
              </a:spcAft>
            </a:pPr>
            <a:r>
              <a:rPr lang="fr-FR" sz="1800" b="1" dirty="0" smtClean="0">
                <a:solidFill>
                  <a:prstClr val="black"/>
                </a:solidFill>
                <a:ea typeface="Verdana" pitchFamily="34" charset="0"/>
                <a:cs typeface="Verdana" pitchFamily="34" charset="0"/>
              </a:rPr>
              <a:t>Rwanda</a:t>
            </a:r>
          </a:p>
          <a:p>
            <a:pPr eaLnBrk="1" fontAlgn="auto" hangingPunct="1">
              <a:spcBef>
                <a:spcPts val="0"/>
              </a:spcBef>
              <a:spcAft>
                <a:spcPts val="600"/>
              </a:spcAft>
            </a:pPr>
            <a:r>
              <a:rPr lang="fr-FR" sz="1800" b="1" dirty="0" smtClean="0">
                <a:solidFill>
                  <a:prstClr val="black"/>
                </a:solidFill>
                <a:ea typeface="Verdana" pitchFamily="34" charset="0"/>
                <a:cs typeface="Verdana" pitchFamily="34" charset="0"/>
              </a:rPr>
              <a:t>South </a:t>
            </a:r>
            <a:r>
              <a:rPr lang="fr-FR" sz="1800" b="1" dirty="0" err="1" smtClean="0">
                <a:solidFill>
                  <a:prstClr val="black"/>
                </a:solidFill>
                <a:ea typeface="Verdana" pitchFamily="34" charset="0"/>
                <a:cs typeface="Verdana" pitchFamily="34" charset="0"/>
              </a:rPr>
              <a:t>Africa</a:t>
            </a:r>
            <a:endParaRPr lang="fr-FR" sz="1800" b="1" dirty="0" smtClean="0">
              <a:solidFill>
                <a:prstClr val="black"/>
              </a:solidFill>
              <a:ea typeface="Verdana" pitchFamily="34" charset="0"/>
              <a:cs typeface="Verdana" pitchFamily="34" charset="0"/>
            </a:endParaRPr>
          </a:p>
          <a:p>
            <a:pPr eaLnBrk="1" fontAlgn="auto" hangingPunct="1">
              <a:spcBef>
                <a:spcPts val="0"/>
              </a:spcBef>
              <a:spcAft>
                <a:spcPts val="600"/>
              </a:spcAft>
            </a:pPr>
            <a:r>
              <a:rPr lang="fr-FR" sz="1800" b="1" dirty="0" smtClean="0">
                <a:solidFill>
                  <a:prstClr val="black"/>
                </a:solidFill>
                <a:ea typeface="Verdana" pitchFamily="34" charset="0"/>
                <a:cs typeface="Verdana" pitchFamily="34" charset="0"/>
              </a:rPr>
              <a:t>Spain</a:t>
            </a:r>
          </a:p>
          <a:p>
            <a:pPr eaLnBrk="1" fontAlgn="auto" hangingPunct="1">
              <a:spcBef>
                <a:spcPts val="0"/>
              </a:spcBef>
              <a:spcAft>
                <a:spcPts val="600"/>
              </a:spcAft>
            </a:pPr>
            <a:r>
              <a:rPr lang="fr-FR" sz="1800" b="1" dirty="0" err="1" smtClean="0">
                <a:solidFill>
                  <a:prstClr val="black"/>
                </a:solidFill>
                <a:ea typeface="Verdana" pitchFamily="34" charset="0"/>
                <a:cs typeface="Verdana" pitchFamily="34" charset="0"/>
              </a:rPr>
              <a:t>Thailand</a:t>
            </a:r>
            <a:endParaRPr lang="fr-FR" sz="1800" b="1" dirty="0" smtClean="0">
              <a:solidFill>
                <a:prstClr val="black"/>
              </a:solidFill>
              <a:ea typeface="Verdana" pitchFamily="34" charset="0"/>
              <a:cs typeface="Verdana" pitchFamily="34" charset="0"/>
            </a:endParaRPr>
          </a:p>
          <a:p>
            <a:pPr eaLnBrk="1" fontAlgn="auto" hangingPunct="1">
              <a:spcBef>
                <a:spcPts val="0"/>
              </a:spcBef>
              <a:spcAft>
                <a:spcPts val="600"/>
              </a:spcAft>
            </a:pPr>
            <a:r>
              <a:rPr lang="fr-FR" sz="1800" b="1" dirty="0" err="1" smtClean="0">
                <a:solidFill>
                  <a:prstClr val="black"/>
                </a:solidFill>
                <a:ea typeface="Verdana" pitchFamily="34" charset="0"/>
                <a:cs typeface="Verdana" pitchFamily="34" charset="0"/>
              </a:rPr>
              <a:t>Tunisia</a:t>
            </a:r>
            <a:endParaRPr lang="fr-FR" sz="1800" b="1" dirty="0" smtClean="0">
              <a:solidFill>
                <a:prstClr val="black"/>
              </a:solidFill>
              <a:ea typeface="Verdana" pitchFamily="34" charset="0"/>
              <a:cs typeface="Verdana" pitchFamily="34" charset="0"/>
            </a:endParaRPr>
          </a:p>
          <a:p>
            <a:pPr eaLnBrk="1" fontAlgn="auto" hangingPunct="1">
              <a:spcBef>
                <a:spcPts val="0"/>
              </a:spcBef>
              <a:spcAft>
                <a:spcPts val="600"/>
              </a:spcAft>
            </a:pPr>
            <a:r>
              <a:rPr lang="fr-FR" sz="1800" b="1" dirty="0" smtClean="0">
                <a:solidFill>
                  <a:prstClr val="black"/>
                </a:solidFill>
                <a:ea typeface="Verdana" pitchFamily="34" charset="0"/>
                <a:cs typeface="Verdana" pitchFamily="34" charset="0"/>
              </a:rPr>
              <a:t>Uganda</a:t>
            </a:r>
          </a:p>
          <a:p>
            <a:pPr eaLnBrk="1" fontAlgn="auto" hangingPunct="1">
              <a:spcBef>
                <a:spcPts val="0"/>
              </a:spcBef>
              <a:spcAft>
                <a:spcPts val="600"/>
              </a:spcAft>
            </a:pPr>
            <a:r>
              <a:rPr lang="fr-FR" sz="1800" b="1" dirty="0" smtClean="0">
                <a:solidFill>
                  <a:prstClr val="black"/>
                </a:solidFill>
                <a:ea typeface="Verdana" pitchFamily="34" charset="0"/>
                <a:cs typeface="Verdana" pitchFamily="34" charset="0"/>
              </a:rPr>
              <a:t>United </a:t>
            </a:r>
            <a:r>
              <a:rPr lang="fr-FR" sz="1800" b="1" dirty="0" err="1" smtClean="0">
                <a:solidFill>
                  <a:prstClr val="black"/>
                </a:solidFill>
                <a:ea typeface="Verdana" pitchFamily="34" charset="0"/>
                <a:cs typeface="Verdana" pitchFamily="34" charset="0"/>
              </a:rPr>
              <a:t>Kingdom</a:t>
            </a:r>
            <a:endParaRPr lang="fr-FR" sz="1800" b="1" dirty="0" smtClean="0">
              <a:solidFill>
                <a:prstClr val="black"/>
              </a:solidFill>
              <a:ea typeface="Verdana" pitchFamily="34" charset="0"/>
              <a:cs typeface="Verdana" pitchFamily="34" charset="0"/>
            </a:endParaRPr>
          </a:p>
          <a:p>
            <a:pPr eaLnBrk="1" fontAlgn="auto" hangingPunct="1">
              <a:spcBef>
                <a:spcPts val="0"/>
              </a:spcBef>
              <a:spcAft>
                <a:spcPts val="600"/>
              </a:spcAft>
            </a:pPr>
            <a:r>
              <a:rPr lang="fr-FR" sz="1800" b="1" dirty="0" smtClean="0">
                <a:solidFill>
                  <a:prstClr val="black"/>
                </a:solidFill>
                <a:ea typeface="Verdana" pitchFamily="34" charset="0"/>
                <a:cs typeface="Verdana" pitchFamily="34" charset="0"/>
              </a:rPr>
              <a:t>United States</a:t>
            </a:r>
          </a:p>
          <a:p>
            <a:pPr eaLnBrk="1" fontAlgn="auto" hangingPunct="1">
              <a:spcBef>
                <a:spcPts val="0"/>
              </a:spcBef>
              <a:spcAft>
                <a:spcPts val="600"/>
              </a:spcAft>
            </a:pPr>
            <a:r>
              <a:rPr lang="fr-FR" sz="1800" b="1" dirty="0" err="1" smtClean="0">
                <a:solidFill>
                  <a:prstClr val="black"/>
                </a:solidFill>
                <a:ea typeface="Verdana" pitchFamily="34" charset="0"/>
                <a:cs typeface="Verdana" pitchFamily="34" charset="0"/>
              </a:rPr>
              <a:t>Zambia</a:t>
            </a:r>
            <a:endParaRPr lang="fr-FR" sz="1800" b="1" dirty="0">
              <a:solidFill>
                <a:prstClr val="black"/>
              </a:solidFill>
              <a:ea typeface="Verdana" pitchFamily="34" charset="0"/>
              <a:cs typeface="Verdana" pitchFamily="34" charset="0"/>
            </a:endParaRPr>
          </a:p>
        </p:txBody>
      </p:sp>
    </p:spTree>
    <p:extLst>
      <p:ext uri="{BB962C8B-B14F-4D97-AF65-F5344CB8AC3E}">
        <p14:creationId xmlns:p14="http://schemas.microsoft.com/office/powerpoint/2010/main" val="52632416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noGrp="1"/>
          </p:cNvSpPr>
          <p:nvPr>
            <p:ph type="title"/>
          </p:nvPr>
        </p:nvSpPr>
        <p:spPr>
          <a:xfrm>
            <a:off x="72575" y="145142"/>
            <a:ext cx="9173032" cy="1066117"/>
          </a:xfrm>
        </p:spPr>
        <p:txBody>
          <a:bodyPr/>
          <a:lstStyle/>
          <a:p>
            <a:pPr lvl="0"/>
            <a:r>
              <a:rPr lang="en-US" sz="3000" dirty="0"/>
              <a:t>General Legal and Regulatory Framework: </a:t>
            </a:r>
            <a:r>
              <a:rPr lang="en-US" sz="3000" dirty="0" smtClean="0"/>
              <a:t>Progressive Alignment </a:t>
            </a:r>
            <a:r>
              <a:rPr lang="en-US" sz="3000" dirty="0"/>
              <a:t>with </a:t>
            </a:r>
            <a:r>
              <a:rPr lang="en-US" sz="3000" dirty="0" smtClean="0"/>
              <a:t>CRPD</a:t>
            </a:r>
            <a:endParaRPr lang="en-US" sz="3000" dirty="0"/>
          </a:p>
        </p:txBody>
      </p:sp>
      <p:sp>
        <p:nvSpPr>
          <p:cNvPr id="3" name="Content Placeholder 2"/>
          <p:cNvSpPr txBox="1">
            <a:spLocks noGrp="1"/>
          </p:cNvSpPr>
          <p:nvPr>
            <p:ph idx="1"/>
          </p:nvPr>
        </p:nvSpPr>
        <p:spPr>
          <a:xfrm>
            <a:off x="381000" y="1523999"/>
            <a:ext cx="8554579" cy="4559291"/>
          </a:xfrm>
        </p:spPr>
        <p:txBody>
          <a:bodyPr/>
          <a:lstStyle/>
          <a:p>
            <a:pPr lvl="0">
              <a:spcAft>
                <a:spcPts val="1500"/>
              </a:spcAft>
            </a:pPr>
            <a:r>
              <a:rPr lang="en-US" sz="2400" dirty="0"/>
              <a:t>91% have a constitutional article, law or regulation defining the rights of persons with disabilities</a:t>
            </a:r>
          </a:p>
          <a:p>
            <a:pPr lvl="0">
              <a:spcAft>
                <a:spcPts val="1500"/>
              </a:spcAft>
            </a:pPr>
            <a:r>
              <a:rPr lang="en-US" sz="2400" dirty="0"/>
              <a:t>72% have a definition of "Reasonable Accommodation" included in any law or regulation regarding the Rights of Persons with Disabilities</a:t>
            </a:r>
          </a:p>
          <a:p>
            <a:pPr lvl="0">
              <a:spcAft>
                <a:spcPts val="1500"/>
              </a:spcAft>
            </a:pPr>
            <a:r>
              <a:rPr lang="en-US" sz="2400" dirty="0"/>
              <a:t> 56% have a definition of accessibility </a:t>
            </a:r>
            <a:r>
              <a:rPr lang="en-US" sz="2400" dirty="0" smtClean="0"/>
              <a:t>that </a:t>
            </a:r>
            <a:r>
              <a:rPr lang="en-US" sz="2400" dirty="0"/>
              <a:t>includes ICTs or electronic media in the country laws or regulations</a:t>
            </a:r>
          </a:p>
        </p:txBody>
      </p:sp>
    </p:spTree>
    <p:extLst>
      <p:ext uri="{BB962C8B-B14F-4D97-AF65-F5344CB8AC3E}">
        <p14:creationId xmlns:p14="http://schemas.microsoft.com/office/powerpoint/2010/main" val="273433266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noGrp="1"/>
          </p:cNvSpPr>
          <p:nvPr>
            <p:ph type="title"/>
          </p:nvPr>
        </p:nvSpPr>
        <p:spPr>
          <a:xfrm>
            <a:off x="101600" y="0"/>
            <a:ext cx="9042400" cy="1211259"/>
          </a:xfrm>
        </p:spPr>
        <p:txBody>
          <a:bodyPr/>
          <a:lstStyle/>
          <a:p>
            <a:pPr lvl="0"/>
            <a:r>
              <a:rPr lang="en-US" sz="2800" dirty="0" smtClean="0"/>
              <a:t>State </a:t>
            </a:r>
            <a:r>
              <a:rPr lang="en-US" sz="2800" dirty="0" smtClean="0"/>
              <a:t>Parties with </a:t>
            </a:r>
            <a:r>
              <a:rPr lang="en-US" sz="2800" dirty="0" smtClean="0"/>
              <a:t>ICT </a:t>
            </a:r>
            <a:r>
              <a:rPr lang="en-US" sz="2800" dirty="0"/>
              <a:t>Accessibility </a:t>
            </a:r>
            <a:r>
              <a:rPr lang="en-US" sz="2800" dirty="0" smtClean="0"/>
              <a:t>Policies in Specific </a:t>
            </a:r>
            <a:r>
              <a:rPr lang="en-US" sz="2800" dirty="0" smtClean="0"/>
              <a:t>Areas: Education </a:t>
            </a:r>
            <a:r>
              <a:rPr lang="en-US" sz="2800" dirty="0" smtClean="0"/>
              <a:t>Leads</a:t>
            </a:r>
            <a:endParaRPr lang="en-US" sz="2800" dirty="0"/>
          </a:p>
        </p:txBody>
      </p:sp>
      <p:sp>
        <p:nvSpPr>
          <p:cNvPr id="4" name="Content Placeholder 3"/>
          <p:cNvSpPr>
            <a:spLocks noGrp="1"/>
          </p:cNvSpPr>
          <p:nvPr>
            <p:ph idx="1"/>
          </p:nvPr>
        </p:nvSpPr>
        <p:spPr>
          <a:xfrm>
            <a:off x="965202" y="1389744"/>
            <a:ext cx="8077200" cy="4635490"/>
          </a:xfrm>
        </p:spPr>
        <p:txBody>
          <a:bodyPr/>
          <a:lstStyle/>
          <a:p>
            <a:pPr marL="0" indent="0">
              <a:lnSpc>
                <a:spcPct val="100000"/>
              </a:lnSpc>
              <a:spcAft>
                <a:spcPts val="1200"/>
              </a:spcAft>
              <a:buNone/>
            </a:pPr>
            <a:r>
              <a:rPr lang="fr-FR" sz="2000" dirty="0" smtClean="0">
                <a:solidFill>
                  <a:srgbClr val="C00000"/>
                </a:solidFill>
              </a:rPr>
              <a:t>78% 	</a:t>
            </a:r>
            <a:r>
              <a:rPr lang="fr-FR" sz="2000" dirty="0" err="1" smtClean="0">
                <a:solidFill>
                  <a:srgbClr val="C00000"/>
                </a:solidFill>
              </a:rPr>
              <a:t>Primary</a:t>
            </a:r>
            <a:r>
              <a:rPr lang="fr-FR" sz="2000" dirty="0" smtClean="0">
                <a:solidFill>
                  <a:srgbClr val="C00000"/>
                </a:solidFill>
              </a:rPr>
              <a:t> and </a:t>
            </a:r>
            <a:r>
              <a:rPr lang="fr-FR" sz="2000" dirty="0" err="1" smtClean="0">
                <a:solidFill>
                  <a:srgbClr val="C00000"/>
                </a:solidFill>
              </a:rPr>
              <a:t>secondary</a:t>
            </a:r>
            <a:r>
              <a:rPr lang="fr-FR" sz="2000" dirty="0" smtClean="0">
                <a:solidFill>
                  <a:srgbClr val="C00000"/>
                </a:solidFill>
              </a:rPr>
              <a:t> </a:t>
            </a:r>
            <a:r>
              <a:rPr lang="fr-FR" sz="2000" dirty="0" err="1" smtClean="0">
                <a:solidFill>
                  <a:srgbClr val="C00000"/>
                </a:solidFill>
              </a:rPr>
              <a:t>education</a:t>
            </a:r>
            <a:endParaRPr lang="fr-FR" sz="2000" dirty="0" smtClean="0">
              <a:solidFill>
                <a:srgbClr val="C00000"/>
              </a:solidFill>
            </a:endParaRPr>
          </a:p>
          <a:p>
            <a:pPr marL="0" indent="0">
              <a:lnSpc>
                <a:spcPct val="100000"/>
              </a:lnSpc>
              <a:spcAft>
                <a:spcPts val="1200"/>
              </a:spcAft>
              <a:buNone/>
            </a:pPr>
            <a:r>
              <a:rPr lang="fr-FR" sz="2000" dirty="0" smtClean="0">
                <a:solidFill>
                  <a:srgbClr val="C00000"/>
                </a:solidFill>
              </a:rPr>
              <a:t>72%	</a:t>
            </a:r>
            <a:r>
              <a:rPr lang="fr-FR" sz="2000" dirty="0" err="1" smtClean="0">
                <a:solidFill>
                  <a:srgbClr val="C00000"/>
                </a:solidFill>
              </a:rPr>
              <a:t>Higher</a:t>
            </a:r>
            <a:r>
              <a:rPr lang="fr-FR" sz="2000" dirty="0" smtClean="0">
                <a:solidFill>
                  <a:srgbClr val="C00000"/>
                </a:solidFill>
              </a:rPr>
              <a:t> </a:t>
            </a:r>
            <a:r>
              <a:rPr lang="fr-FR" sz="2000" dirty="0" err="1" smtClean="0">
                <a:solidFill>
                  <a:srgbClr val="C00000"/>
                </a:solidFill>
              </a:rPr>
              <a:t>education</a:t>
            </a:r>
            <a:endParaRPr lang="fr-FR" sz="2000" dirty="0" smtClean="0">
              <a:solidFill>
                <a:srgbClr val="C00000"/>
              </a:solidFill>
            </a:endParaRPr>
          </a:p>
          <a:p>
            <a:pPr marL="0" indent="0">
              <a:lnSpc>
                <a:spcPct val="100000"/>
              </a:lnSpc>
              <a:spcAft>
                <a:spcPts val="1200"/>
              </a:spcAft>
              <a:buNone/>
            </a:pPr>
            <a:r>
              <a:rPr lang="fr-FR" sz="2000" dirty="0" smtClean="0"/>
              <a:t>63%	</a:t>
            </a:r>
            <a:r>
              <a:rPr lang="fr-FR" sz="2000" dirty="0" err="1" smtClean="0"/>
              <a:t>Rehabilitation</a:t>
            </a:r>
            <a:r>
              <a:rPr lang="fr-FR" sz="2000" dirty="0" smtClean="0"/>
              <a:t> services</a:t>
            </a:r>
          </a:p>
          <a:p>
            <a:pPr marL="0" indent="0">
              <a:lnSpc>
                <a:spcPct val="100000"/>
              </a:lnSpc>
              <a:spcAft>
                <a:spcPts val="1200"/>
              </a:spcAft>
              <a:buNone/>
            </a:pPr>
            <a:r>
              <a:rPr lang="fr-FR" sz="2000" dirty="0" smtClean="0"/>
              <a:t>59%	</a:t>
            </a:r>
            <a:r>
              <a:rPr lang="fr-FR" sz="2000" dirty="0" err="1" smtClean="0"/>
              <a:t>Health</a:t>
            </a:r>
            <a:r>
              <a:rPr lang="fr-FR" sz="2000" dirty="0" smtClean="0"/>
              <a:t> services</a:t>
            </a:r>
          </a:p>
          <a:p>
            <a:pPr marL="0" indent="0">
              <a:lnSpc>
                <a:spcPct val="100000"/>
              </a:lnSpc>
              <a:spcAft>
                <a:spcPts val="1200"/>
              </a:spcAft>
              <a:buNone/>
            </a:pPr>
            <a:r>
              <a:rPr lang="fr-FR" sz="2000" dirty="0" smtClean="0"/>
              <a:t>59%	</a:t>
            </a:r>
            <a:r>
              <a:rPr lang="fr-FR" sz="2000" dirty="0" err="1" smtClean="0"/>
              <a:t>Reasonable</a:t>
            </a:r>
            <a:r>
              <a:rPr lang="fr-FR" sz="2000" dirty="0" smtClean="0"/>
              <a:t> accommodation </a:t>
            </a:r>
            <a:r>
              <a:rPr lang="fr-FR" sz="2000" dirty="0" err="1" smtClean="0"/>
              <a:t>at</a:t>
            </a:r>
            <a:r>
              <a:rPr lang="fr-FR" sz="2000" dirty="0" smtClean="0"/>
              <a:t> </a:t>
            </a:r>
            <a:r>
              <a:rPr lang="fr-FR" sz="2000" dirty="0" err="1" smtClean="0"/>
              <a:t>work</a:t>
            </a:r>
            <a:endParaRPr lang="fr-FR" sz="2000" dirty="0" smtClean="0"/>
          </a:p>
          <a:p>
            <a:pPr marL="0" indent="0">
              <a:lnSpc>
                <a:spcPct val="100000"/>
              </a:lnSpc>
              <a:spcAft>
                <a:spcPts val="1200"/>
              </a:spcAft>
              <a:buNone/>
            </a:pPr>
            <a:r>
              <a:rPr lang="fr-FR" sz="2000" dirty="0" smtClean="0"/>
              <a:t>50%	Emergency services</a:t>
            </a:r>
          </a:p>
          <a:p>
            <a:pPr marL="0" indent="0">
              <a:lnSpc>
                <a:spcPct val="100000"/>
              </a:lnSpc>
              <a:spcAft>
                <a:spcPts val="1200"/>
              </a:spcAft>
              <a:buNone/>
            </a:pPr>
            <a:r>
              <a:rPr lang="fr-FR" sz="2000" dirty="0" smtClean="0"/>
              <a:t>44%  	</a:t>
            </a:r>
            <a:r>
              <a:rPr lang="fr-FR" sz="2000" dirty="0" err="1" smtClean="0"/>
              <a:t>Voting</a:t>
            </a:r>
            <a:r>
              <a:rPr lang="fr-FR" sz="2000" dirty="0" smtClean="0"/>
              <a:t> </a:t>
            </a:r>
            <a:r>
              <a:rPr lang="fr-FR" sz="2000" dirty="0" err="1" smtClean="0"/>
              <a:t>systems</a:t>
            </a:r>
            <a:endParaRPr lang="fr-FR" sz="2000" dirty="0" smtClean="0"/>
          </a:p>
          <a:p>
            <a:pPr marL="0" indent="0">
              <a:lnSpc>
                <a:spcPct val="100000"/>
              </a:lnSpc>
              <a:spcAft>
                <a:spcPts val="1200"/>
              </a:spcAft>
              <a:buNone/>
            </a:pPr>
            <a:r>
              <a:rPr lang="fr-FR" sz="2000" dirty="0" smtClean="0"/>
              <a:t>44% 	</a:t>
            </a:r>
            <a:r>
              <a:rPr lang="fr-FR" sz="2000" dirty="0" err="1" smtClean="0"/>
              <a:t>Judicial</a:t>
            </a:r>
            <a:r>
              <a:rPr lang="fr-FR" sz="2000" dirty="0" smtClean="0"/>
              <a:t> information &amp; </a:t>
            </a:r>
            <a:r>
              <a:rPr lang="fr-FR" sz="2000" dirty="0" err="1" smtClean="0"/>
              <a:t>legal</a:t>
            </a:r>
            <a:r>
              <a:rPr lang="fr-FR" sz="2000" dirty="0" smtClean="0"/>
              <a:t> </a:t>
            </a:r>
            <a:r>
              <a:rPr lang="fr-FR" sz="2000" dirty="0" err="1" smtClean="0"/>
              <a:t>proceedings</a:t>
            </a:r>
            <a:endParaRPr lang="fr-FR" sz="2000" dirty="0" smtClean="0"/>
          </a:p>
          <a:p>
            <a:pPr marL="0" indent="0">
              <a:lnSpc>
                <a:spcPct val="100000"/>
              </a:lnSpc>
              <a:spcAft>
                <a:spcPts val="1200"/>
              </a:spcAft>
              <a:buNone/>
            </a:pPr>
            <a:r>
              <a:rPr lang="fr-FR" sz="2000" dirty="0" smtClean="0"/>
              <a:t>38%	</a:t>
            </a:r>
            <a:r>
              <a:rPr lang="fr-FR" sz="2000" dirty="0" err="1" smtClean="0"/>
              <a:t>Community</a:t>
            </a:r>
            <a:r>
              <a:rPr lang="fr-FR" sz="2000" dirty="0" smtClean="0"/>
              <a:t> services</a:t>
            </a:r>
          </a:p>
          <a:p>
            <a:pPr marL="0" indent="0">
              <a:lnSpc>
                <a:spcPct val="100000"/>
              </a:lnSpc>
              <a:spcAft>
                <a:spcPts val="1200"/>
              </a:spcAft>
              <a:buNone/>
            </a:pPr>
            <a:r>
              <a:rPr lang="fr-FR" sz="2000" dirty="0" smtClean="0"/>
              <a:t>34%	Independent living</a:t>
            </a:r>
            <a:endParaRPr lang="fr-FR" sz="2000" dirty="0"/>
          </a:p>
        </p:txBody>
      </p:sp>
    </p:spTree>
    <p:extLst>
      <p:ext uri="{BB962C8B-B14F-4D97-AF65-F5344CB8AC3E}">
        <p14:creationId xmlns:p14="http://schemas.microsoft.com/office/powerpoint/2010/main" val="11775374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noGrp="1"/>
          </p:cNvSpPr>
          <p:nvPr>
            <p:ph type="title"/>
          </p:nvPr>
        </p:nvSpPr>
        <p:spPr>
          <a:xfrm>
            <a:off x="152400" y="228600"/>
            <a:ext cx="8991599" cy="1143000"/>
          </a:xfrm>
        </p:spPr>
        <p:txBody>
          <a:bodyPr/>
          <a:lstStyle/>
          <a:p>
            <a:pPr lvl="0"/>
            <a:r>
              <a:rPr lang="en-US" dirty="0"/>
              <a:t>Capacity to Implement </a:t>
            </a:r>
            <a:r>
              <a:rPr lang="en-US" dirty="0" smtClean="0"/>
              <a:t>Is Still Limited</a:t>
            </a:r>
            <a:endParaRPr lang="en-US" dirty="0"/>
          </a:p>
        </p:txBody>
      </p:sp>
      <p:sp>
        <p:nvSpPr>
          <p:cNvPr id="3" name="Content Placeholder 2"/>
          <p:cNvSpPr txBox="1">
            <a:spLocks noGrp="1"/>
          </p:cNvSpPr>
          <p:nvPr>
            <p:ph idx="1"/>
          </p:nvPr>
        </p:nvSpPr>
        <p:spPr>
          <a:xfrm>
            <a:off x="346356" y="1001441"/>
            <a:ext cx="8713783" cy="4741858"/>
          </a:xfrm>
        </p:spPr>
        <p:txBody>
          <a:bodyPr/>
          <a:lstStyle/>
          <a:p>
            <a:pPr lvl="0">
              <a:spcAft>
                <a:spcPts val="1100"/>
              </a:spcAft>
            </a:pPr>
            <a:r>
              <a:rPr lang="en-US" sz="2000" dirty="0">
                <a:solidFill>
                  <a:schemeClr val="tx1"/>
                </a:solidFill>
              </a:rPr>
              <a:t>97% have a government body specifically dedicated to Persons with </a:t>
            </a:r>
            <a:r>
              <a:rPr lang="en-US" sz="2000" dirty="0" smtClean="0">
                <a:solidFill>
                  <a:schemeClr val="tx1"/>
                </a:solidFill>
              </a:rPr>
              <a:t>Disabilities, </a:t>
            </a:r>
            <a:r>
              <a:rPr lang="en-US" sz="2000" u="sng" dirty="0" smtClean="0">
                <a:solidFill>
                  <a:schemeClr val="tx1"/>
                </a:solidFill>
              </a:rPr>
              <a:t>BUT:</a:t>
            </a:r>
            <a:endParaRPr lang="en-US" sz="2000" u="sng" dirty="0">
              <a:solidFill>
                <a:schemeClr val="tx1"/>
              </a:solidFill>
            </a:endParaRPr>
          </a:p>
          <a:p>
            <a:pPr lvl="0">
              <a:spcAft>
                <a:spcPts val="1100"/>
              </a:spcAft>
            </a:pPr>
            <a:r>
              <a:rPr lang="en-US" sz="2000" dirty="0">
                <a:solidFill>
                  <a:schemeClr val="tx1"/>
                </a:solidFill>
              </a:rPr>
              <a:t>41% define, promote an monitor accessibility standards for ICTs </a:t>
            </a:r>
          </a:p>
          <a:p>
            <a:pPr lvl="0">
              <a:spcAft>
                <a:spcPts val="1100"/>
              </a:spcAft>
            </a:pPr>
            <a:r>
              <a:rPr lang="en-US" sz="2000" dirty="0">
                <a:solidFill>
                  <a:schemeClr val="tx1"/>
                </a:solidFill>
              </a:rPr>
              <a:t>38% have government funds allocated to programs in support of Digital Accessibility</a:t>
            </a:r>
          </a:p>
          <a:p>
            <a:pPr lvl="0">
              <a:spcAft>
                <a:spcPts val="1100"/>
              </a:spcAft>
            </a:pPr>
            <a:r>
              <a:rPr lang="en-US" sz="2000" dirty="0">
                <a:solidFill>
                  <a:schemeClr val="tx1"/>
                </a:solidFill>
              </a:rPr>
              <a:t>28% have a systematic mechanism to involve DPOs working in the field of digital access to the drafting, designing, implementation and evaluation of laws and policies </a:t>
            </a:r>
          </a:p>
          <a:p>
            <a:pPr lvl="0">
              <a:spcAft>
                <a:spcPts val="1100"/>
              </a:spcAft>
            </a:pPr>
            <a:r>
              <a:rPr lang="en-US" sz="2000" dirty="0">
                <a:solidFill>
                  <a:schemeClr val="tx1"/>
                </a:solidFill>
              </a:rPr>
              <a:t>13% have statistics or data accessible for the general public about digital access by persons with disabilities </a:t>
            </a:r>
          </a:p>
          <a:p>
            <a:pPr lvl="0">
              <a:spcAft>
                <a:spcPts val="1100"/>
              </a:spcAft>
            </a:pPr>
            <a:r>
              <a:rPr lang="en-US" sz="2000" dirty="0">
                <a:solidFill>
                  <a:schemeClr val="tx1"/>
                </a:solidFill>
              </a:rPr>
              <a:t>9% have mandatory training programs (at universities, vocational schools etc.) for future professionals about digital access for persons with disabilities (Tunisia, Hungary, South Africa)</a:t>
            </a:r>
          </a:p>
        </p:txBody>
      </p:sp>
    </p:spTree>
    <p:extLst>
      <p:ext uri="{BB962C8B-B14F-4D97-AF65-F5344CB8AC3E}">
        <p14:creationId xmlns:p14="http://schemas.microsoft.com/office/powerpoint/2010/main" val="13772063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dirty="0" err="1" smtClean="0"/>
              <a:t>Opportunities</a:t>
            </a:r>
            <a:endParaRPr lang="fr-FR" dirty="0"/>
          </a:p>
        </p:txBody>
      </p:sp>
      <p:sp>
        <p:nvSpPr>
          <p:cNvPr id="3" name="Content Placeholder 2"/>
          <p:cNvSpPr>
            <a:spLocks noGrp="1"/>
          </p:cNvSpPr>
          <p:nvPr>
            <p:ph idx="1"/>
          </p:nvPr>
        </p:nvSpPr>
        <p:spPr/>
        <p:txBody>
          <a:bodyPr/>
          <a:lstStyle/>
          <a:p>
            <a:r>
              <a:rPr lang="fr-FR" sz="2400" dirty="0" smtClean="0"/>
              <a:t>CRPD Framework effective and </a:t>
            </a:r>
            <a:r>
              <a:rPr lang="fr-FR" sz="2400" dirty="0" err="1" smtClean="0"/>
              <a:t>being</a:t>
            </a:r>
            <a:r>
              <a:rPr lang="fr-FR" sz="2400" dirty="0" smtClean="0"/>
              <a:t> </a:t>
            </a:r>
            <a:r>
              <a:rPr lang="fr-FR" sz="2400" dirty="0" err="1" smtClean="0"/>
              <a:t>adopted</a:t>
            </a:r>
            <a:r>
              <a:rPr lang="fr-FR" sz="2400" dirty="0" smtClean="0"/>
              <a:t> </a:t>
            </a:r>
            <a:r>
              <a:rPr lang="fr-FR" sz="2400" dirty="0" err="1" smtClean="0"/>
              <a:t>universally</a:t>
            </a:r>
            <a:endParaRPr lang="fr-FR" sz="2400" dirty="0" smtClean="0"/>
          </a:p>
          <a:p>
            <a:r>
              <a:rPr lang="fr-FR" sz="2400" dirty="0" smtClean="0"/>
              <a:t>Solutions for </a:t>
            </a:r>
            <a:r>
              <a:rPr lang="fr-FR" sz="2400" dirty="0" err="1" smtClean="0"/>
              <a:t>education</a:t>
            </a:r>
            <a:r>
              <a:rPr lang="fr-FR" sz="2400" dirty="0" smtClean="0"/>
              <a:t> </a:t>
            </a:r>
            <a:r>
              <a:rPr lang="fr-FR" sz="2400" dirty="0" err="1" smtClean="0"/>
              <a:t>exist</a:t>
            </a:r>
            <a:r>
              <a:rPr lang="fr-FR" sz="2400" dirty="0" smtClean="0"/>
              <a:t> and are </a:t>
            </a:r>
            <a:r>
              <a:rPr lang="fr-FR" sz="2400" dirty="0" err="1" smtClean="0"/>
              <a:t>being</a:t>
            </a:r>
            <a:r>
              <a:rPr lang="fr-FR" sz="2400" dirty="0" smtClean="0"/>
              <a:t> </a:t>
            </a:r>
            <a:r>
              <a:rPr lang="fr-FR" sz="2400" dirty="0" err="1" smtClean="0"/>
              <a:t>implemented</a:t>
            </a:r>
            <a:r>
              <a:rPr lang="fr-FR" sz="2400" dirty="0" smtClean="0"/>
              <a:t> in multiple countries</a:t>
            </a:r>
          </a:p>
          <a:p>
            <a:r>
              <a:rPr lang="fr-FR" sz="2400" dirty="0" smtClean="0"/>
              <a:t>New </a:t>
            </a:r>
            <a:r>
              <a:rPr lang="fr-FR" sz="2400" dirty="0" err="1" smtClean="0"/>
              <a:t>technology</a:t>
            </a:r>
            <a:r>
              <a:rPr lang="fr-FR" sz="2400" dirty="0" smtClean="0"/>
              <a:t> </a:t>
            </a:r>
            <a:r>
              <a:rPr lang="fr-FR" sz="2400" dirty="0" err="1" smtClean="0"/>
              <a:t>will</a:t>
            </a:r>
            <a:r>
              <a:rPr lang="fr-FR" sz="2400" dirty="0" smtClean="0"/>
              <a:t> continue to </a:t>
            </a:r>
            <a:r>
              <a:rPr lang="fr-FR" sz="2400" dirty="0" err="1" smtClean="0"/>
              <a:t>lower</a:t>
            </a:r>
            <a:r>
              <a:rPr lang="fr-FR" sz="2400" dirty="0" smtClean="0"/>
              <a:t> </a:t>
            </a:r>
            <a:r>
              <a:rPr lang="fr-FR" sz="2400" dirty="0" err="1" smtClean="0"/>
              <a:t>costs</a:t>
            </a:r>
            <a:r>
              <a:rPr lang="fr-FR" sz="2400" dirty="0" smtClean="0"/>
              <a:t> and </a:t>
            </a:r>
            <a:r>
              <a:rPr lang="fr-FR" sz="2400" dirty="0" err="1" smtClean="0"/>
              <a:t>improve</a:t>
            </a:r>
            <a:endParaRPr lang="fr-FR" sz="2400" dirty="0" smtClean="0"/>
          </a:p>
          <a:p>
            <a:r>
              <a:rPr lang="fr-FR" sz="2400" dirty="0"/>
              <a:t>Standards </a:t>
            </a:r>
            <a:r>
              <a:rPr lang="fr-FR" sz="2400" dirty="0" err="1" smtClean="0"/>
              <a:t>development</a:t>
            </a:r>
            <a:endParaRPr lang="fr-FR" sz="2400" dirty="0" smtClean="0"/>
          </a:p>
          <a:p>
            <a:r>
              <a:rPr lang="fr-FR" sz="2400" dirty="0" smtClean="0"/>
              <a:t>International </a:t>
            </a:r>
            <a:r>
              <a:rPr lang="fr-FR" sz="2400" dirty="0" err="1" smtClean="0"/>
              <a:t>cooperation</a:t>
            </a:r>
            <a:r>
              <a:rPr lang="fr-FR" sz="2400" dirty="0" smtClean="0"/>
              <a:t> and best practices sharing </a:t>
            </a:r>
          </a:p>
          <a:p>
            <a:endParaRPr lang="fr-FR" dirty="0"/>
          </a:p>
        </p:txBody>
      </p:sp>
    </p:spTree>
    <p:extLst>
      <p:ext uri="{BB962C8B-B14F-4D97-AF65-F5344CB8AC3E}">
        <p14:creationId xmlns:p14="http://schemas.microsoft.com/office/powerpoint/2010/main" val="65392363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dirty="0" smtClean="0"/>
              <a:t>International </a:t>
            </a:r>
            <a:r>
              <a:rPr lang="fr-FR" dirty="0" err="1"/>
              <a:t>Cooperation</a:t>
            </a:r>
            <a:r>
              <a:rPr lang="fr-FR" dirty="0"/>
              <a:t> on ICT </a:t>
            </a:r>
            <a:r>
              <a:rPr lang="fr-FR" dirty="0" smtClean="0"/>
              <a:t>Accessibility – G3ict Programs</a:t>
            </a:r>
            <a:endParaRPr lang="fr-FR" dirty="0"/>
          </a:p>
        </p:txBody>
      </p:sp>
      <p:sp>
        <p:nvSpPr>
          <p:cNvPr id="3" name="Content Placeholder 2"/>
          <p:cNvSpPr>
            <a:spLocks noGrp="1"/>
          </p:cNvSpPr>
          <p:nvPr>
            <p:ph idx="1"/>
          </p:nvPr>
        </p:nvSpPr>
        <p:spPr>
          <a:xfrm>
            <a:off x="493486" y="1349828"/>
            <a:ext cx="8269514" cy="4687429"/>
          </a:xfrm>
        </p:spPr>
        <p:txBody>
          <a:bodyPr/>
          <a:lstStyle/>
          <a:p>
            <a:r>
              <a:rPr lang="fr-FR" sz="2000" dirty="0" smtClean="0"/>
              <a:t>Global network of </a:t>
            </a:r>
            <a:r>
              <a:rPr lang="fr-FR" sz="2000" dirty="0" err="1" smtClean="0"/>
              <a:t>volunteer</a:t>
            </a:r>
            <a:r>
              <a:rPr lang="fr-FR" sz="2000" dirty="0" smtClean="0"/>
              <a:t> experts </a:t>
            </a:r>
            <a:r>
              <a:rPr lang="fr-FR" sz="2000" dirty="0" err="1" smtClean="0"/>
              <a:t>from</a:t>
            </a:r>
            <a:r>
              <a:rPr lang="fr-FR" sz="2000" dirty="0" smtClean="0"/>
              <a:t> the </a:t>
            </a:r>
            <a:r>
              <a:rPr lang="fr-FR" sz="2000" dirty="0" err="1" smtClean="0"/>
              <a:t>private</a:t>
            </a:r>
            <a:r>
              <a:rPr lang="fr-FR" sz="2000" dirty="0" smtClean="0"/>
              <a:t> </a:t>
            </a:r>
            <a:r>
              <a:rPr lang="fr-FR" sz="2000" dirty="0" err="1" smtClean="0"/>
              <a:t>sector</a:t>
            </a:r>
            <a:r>
              <a:rPr lang="fr-FR" sz="2000" dirty="0" smtClean="0"/>
              <a:t>, </a:t>
            </a:r>
            <a:r>
              <a:rPr lang="fr-FR" sz="2000" dirty="0" err="1" smtClean="0"/>
              <a:t>DPOs</a:t>
            </a:r>
            <a:r>
              <a:rPr lang="fr-FR" sz="2000" dirty="0" smtClean="0"/>
              <a:t>, international institutions and </a:t>
            </a:r>
            <a:r>
              <a:rPr lang="fr-FR" sz="2000" dirty="0" err="1" smtClean="0"/>
              <a:t>governments</a:t>
            </a:r>
            <a:r>
              <a:rPr lang="fr-FR" sz="2000" dirty="0" smtClean="0"/>
              <a:t> </a:t>
            </a:r>
          </a:p>
          <a:p>
            <a:r>
              <a:rPr lang="fr-FR" sz="2000" dirty="0" err="1" smtClean="0"/>
              <a:t>Knowledge</a:t>
            </a:r>
            <a:r>
              <a:rPr lang="fr-FR" sz="2000" dirty="0" smtClean="0"/>
              <a:t> sharing </a:t>
            </a:r>
            <a:r>
              <a:rPr lang="fr-FR" sz="2000" dirty="0" err="1" smtClean="0"/>
              <a:t>platform</a:t>
            </a:r>
            <a:r>
              <a:rPr lang="fr-FR" sz="2000" dirty="0" smtClean="0"/>
              <a:t>: </a:t>
            </a:r>
            <a:r>
              <a:rPr lang="fr-FR" sz="2000" dirty="0" smtClean="0">
                <a:hlinkClick r:id="rId3"/>
              </a:rPr>
              <a:t>www.g3ict.org</a:t>
            </a:r>
            <a:r>
              <a:rPr lang="fr-FR" sz="2000" dirty="0" smtClean="0"/>
              <a:t> </a:t>
            </a:r>
          </a:p>
          <a:p>
            <a:r>
              <a:rPr lang="fr-FR" sz="2000" dirty="0" smtClean="0"/>
              <a:t>E-Accessibility Policy </a:t>
            </a:r>
            <a:r>
              <a:rPr lang="fr-FR" sz="2000" dirty="0" err="1" smtClean="0"/>
              <a:t>Toolkit</a:t>
            </a:r>
            <a:r>
              <a:rPr lang="fr-FR" sz="2000" dirty="0" smtClean="0"/>
              <a:t> for </a:t>
            </a:r>
            <a:r>
              <a:rPr lang="fr-FR" sz="2000" dirty="0" err="1" smtClean="0"/>
              <a:t>Persons</a:t>
            </a:r>
            <a:r>
              <a:rPr lang="fr-FR" sz="2000" dirty="0" smtClean="0"/>
              <a:t> </a:t>
            </a:r>
            <a:r>
              <a:rPr lang="fr-FR" sz="2000" dirty="0" err="1" smtClean="0"/>
              <a:t>with</a:t>
            </a:r>
            <a:r>
              <a:rPr lang="fr-FR" sz="2000" dirty="0" smtClean="0"/>
              <a:t> </a:t>
            </a:r>
            <a:r>
              <a:rPr lang="fr-FR" sz="2000" dirty="0" err="1" smtClean="0"/>
              <a:t>Disabilities</a:t>
            </a:r>
            <a:r>
              <a:rPr lang="fr-FR" sz="2000" dirty="0" smtClean="0"/>
              <a:t> (</a:t>
            </a:r>
            <a:r>
              <a:rPr lang="fr-FR" sz="2000" dirty="0" err="1" smtClean="0"/>
              <a:t>with</a:t>
            </a:r>
            <a:r>
              <a:rPr lang="fr-FR" sz="2000" dirty="0" smtClean="0"/>
              <a:t> ITU): </a:t>
            </a:r>
            <a:r>
              <a:rPr lang="fr-FR" sz="2000" dirty="0" smtClean="0">
                <a:hlinkClick r:id="rId4"/>
              </a:rPr>
              <a:t>www.e-accessibilitytoolkit.org</a:t>
            </a:r>
            <a:endParaRPr lang="fr-FR" sz="2000" dirty="0" smtClean="0"/>
          </a:p>
          <a:p>
            <a:r>
              <a:rPr lang="fr-FR" sz="2000" dirty="0" err="1" smtClean="0"/>
              <a:t>Capacity</a:t>
            </a:r>
            <a:r>
              <a:rPr lang="fr-FR" sz="2000" dirty="0" smtClean="0"/>
              <a:t> building programs in </a:t>
            </a:r>
            <a:r>
              <a:rPr lang="fr-FR" sz="2000" dirty="0" err="1" smtClean="0"/>
              <a:t>cooperation</a:t>
            </a:r>
            <a:r>
              <a:rPr lang="fr-FR" sz="2000" dirty="0" smtClean="0"/>
              <a:t> </a:t>
            </a:r>
            <a:r>
              <a:rPr lang="fr-FR" sz="2000" dirty="0" err="1" smtClean="0"/>
              <a:t>with</a:t>
            </a:r>
            <a:r>
              <a:rPr lang="fr-FR" sz="2000" dirty="0" smtClean="0"/>
              <a:t> international institutions (UNDESA, ITU, UNESCO, UNESCAP, World Bank), </a:t>
            </a:r>
            <a:r>
              <a:rPr lang="fr-FR" sz="2000" dirty="0" err="1" smtClean="0"/>
              <a:t>governments</a:t>
            </a:r>
            <a:r>
              <a:rPr lang="fr-FR" sz="2000" dirty="0"/>
              <a:t>,</a:t>
            </a:r>
            <a:r>
              <a:rPr lang="fr-FR" sz="2000" dirty="0" smtClean="0"/>
              <a:t> </a:t>
            </a:r>
            <a:r>
              <a:rPr lang="fr-FR" sz="2000" dirty="0" err="1" smtClean="0"/>
              <a:t>academia</a:t>
            </a:r>
            <a:endParaRPr lang="fr-FR" sz="2000" dirty="0" smtClean="0"/>
          </a:p>
          <a:p>
            <a:r>
              <a:rPr lang="fr-FR" sz="2000" dirty="0" smtClean="0"/>
              <a:t>Books and publications</a:t>
            </a:r>
          </a:p>
          <a:p>
            <a:r>
              <a:rPr lang="fr-FR" sz="2000" dirty="0" err="1" smtClean="0"/>
              <a:t>Research</a:t>
            </a:r>
            <a:endParaRPr lang="fr-FR" sz="2000" dirty="0"/>
          </a:p>
        </p:txBody>
      </p:sp>
    </p:spTree>
    <p:extLst>
      <p:ext uri="{BB962C8B-B14F-4D97-AF65-F5344CB8AC3E}">
        <p14:creationId xmlns:p14="http://schemas.microsoft.com/office/powerpoint/2010/main" val="16735638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Date Placeholder 1"/>
          <p:cNvSpPr>
            <a:spLocks noGrp="1"/>
          </p:cNvSpPr>
          <p:nvPr>
            <p:ph type="dt" sz="quarter" idx="4294967295"/>
          </p:nvPr>
        </p:nvSpPr>
        <p:spPr>
          <a:xfrm>
            <a:off x="252413" y="6170613"/>
            <a:ext cx="4497387" cy="312737"/>
          </a:xfrm>
          <a:prstGeom prst="rect">
            <a:avLst/>
          </a:prstGeom>
        </p:spPr>
        <p:txBody>
          <a:bodyPr/>
          <a:lstStyle/>
          <a:p>
            <a:pPr>
              <a:defRPr/>
            </a:pPr>
            <a:r>
              <a:rPr lang="en-US" b="1" smtClean="0"/>
              <a:t>Georgia: A Hub for Digital Accessibility Innovation</a:t>
            </a:r>
          </a:p>
          <a:p>
            <a:pPr>
              <a:defRPr/>
            </a:pPr>
            <a:r>
              <a:rPr lang="en-US" smtClean="0"/>
              <a:t>Atlanta, Georgia, USA, 1 October 2008</a:t>
            </a:r>
          </a:p>
        </p:txBody>
      </p:sp>
      <p:pic>
        <p:nvPicPr>
          <p:cNvPr id="65538" name="Picture 2" descr="Screen shot of the G3ict.com Webpage, showing key information about G3ict, Events, Resource Center, Expert Zones, Fellows Login, and Press. Highlights on the homepage include: Event Proceeedings &amp; Download Presentations, Technology Showcase, Publications &amp; Reports, Case Study Database, Country Profiles and Company Profiles. Expert Zones include: Harmonization &amp; Standardization, Education, Government Services, Legislation &amp; Regulation, Mass Marketing &amp; Communications, Industy Innovation Center and Employment."/>
          <p:cNvPicPr>
            <a:picLocks noChangeAspect="1" noChangeArrowheads="1"/>
          </p:cNvPicPr>
          <p:nvPr/>
        </p:nvPicPr>
        <p:blipFill>
          <a:blip r:embed="rId3" cstate="print"/>
          <a:srcRect/>
          <a:stretch>
            <a:fillRect/>
          </a:stretch>
        </p:blipFill>
        <p:spPr bwMode="auto">
          <a:xfrm>
            <a:off x="25400" y="38100"/>
            <a:ext cx="9067800" cy="6800850"/>
          </a:xfrm>
          <a:prstGeom prst="rect">
            <a:avLst/>
          </a:prstGeom>
          <a:noFill/>
          <a:ln w="9525">
            <a:noFill/>
            <a:miter lim="800000"/>
            <a:headEnd/>
            <a:tailEnd/>
          </a:ln>
        </p:spPr>
      </p:pic>
    </p:spTree>
    <p:extLst>
      <p:ext uri="{BB962C8B-B14F-4D97-AF65-F5344CB8AC3E}">
        <p14:creationId xmlns:p14="http://schemas.microsoft.com/office/powerpoint/2010/main" val="155163396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pPr>
              <a:defRPr/>
            </a:pPr>
            <a:r>
              <a:rPr lang="en-US" smtClean="0"/>
              <a:t>G3ict – ITU Toolkit for Policy Makers</a:t>
            </a:r>
            <a:endParaRPr lang="en-US"/>
          </a:p>
        </p:txBody>
      </p:sp>
      <p:sp>
        <p:nvSpPr>
          <p:cNvPr id="67586" name="Content Placeholder 5"/>
          <p:cNvSpPr>
            <a:spLocks noGrp="1"/>
          </p:cNvSpPr>
          <p:nvPr>
            <p:ph idx="1"/>
          </p:nvPr>
        </p:nvSpPr>
        <p:spPr>
          <a:xfrm>
            <a:off x="430213" y="1341438"/>
            <a:ext cx="8713787" cy="4741862"/>
          </a:xfrm>
        </p:spPr>
        <p:txBody>
          <a:bodyPr/>
          <a:lstStyle/>
          <a:p>
            <a:pPr>
              <a:buFont typeface="Wingdings" pitchFamily="2" charset="2"/>
              <a:buNone/>
            </a:pPr>
            <a:r>
              <a:rPr lang="en-US" smtClean="0"/>
              <a:t> </a:t>
            </a:r>
          </a:p>
        </p:txBody>
      </p:sp>
      <p:pic>
        <p:nvPicPr>
          <p:cNvPr id="67587" name="Picture 5" descr="Toolkit Homepage_new"/>
          <p:cNvPicPr>
            <a:picLocks noChangeAspect="1" noChangeArrowheads="1"/>
          </p:cNvPicPr>
          <p:nvPr/>
        </p:nvPicPr>
        <p:blipFill>
          <a:blip r:embed="rId3" cstate="print"/>
          <a:srcRect/>
          <a:stretch>
            <a:fillRect/>
          </a:stretch>
        </p:blipFill>
        <p:spPr bwMode="auto">
          <a:xfrm>
            <a:off x="-408992" y="609600"/>
            <a:ext cx="10010192" cy="5477914"/>
          </a:xfrm>
          <a:prstGeom prst="rect">
            <a:avLst/>
          </a:prstGeom>
          <a:noFill/>
          <a:ln w="9525">
            <a:noFill/>
            <a:miter lim="800000"/>
            <a:headEnd/>
            <a:tailEnd/>
          </a:ln>
        </p:spPr>
      </p:pic>
    </p:spTree>
    <p:extLst>
      <p:ext uri="{BB962C8B-B14F-4D97-AF65-F5344CB8AC3E}">
        <p14:creationId xmlns:p14="http://schemas.microsoft.com/office/powerpoint/2010/main" val="7646835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dirty="0" smtClean="0"/>
              <a:t>Books and Publications</a:t>
            </a:r>
            <a:endParaRPr lang="fr-FR" dirty="0"/>
          </a:p>
        </p:txBody>
      </p:sp>
      <p:pic>
        <p:nvPicPr>
          <p:cNvPr id="2050" name="Picture 2"/>
          <p:cNvPicPr>
            <a:picLocks noGrp="1" noChangeAspect="1" noChangeArrowheads="1"/>
          </p:cNvPicPr>
          <p:nvPr>
            <p:ph idx="1"/>
          </p:nvPr>
        </p:nvPicPr>
        <p:blipFill>
          <a:blip r:embed="rId3" cstate="print">
            <a:extLst>
              <a:ext uri="{28A0092B-C50C-407E-A947-70E740481C1C}">
                <a14:useLocalDpi xmlns:a14="http://schemas.microsoft.com/office/drawing/2010/main" val="0"/>
              </a:ext>
            </a:extLst>
          </a:blip>
          <a:srcRect/>
          <a:stretch>
            <a:fillRect/>
          </a:stretch>
        </p:blipFill>
        <p:spPr bwMode="auto">
          <a:xfrm>
            <a:off x="3352800" y="829631"/>
            <a:ext cx="1828800" cy="2478522"/>
          </a:xfrm>
          <a:prstGeom prst="rect">
            <a:avLst/>
          </a:prstGeom>
          <a:noFill/>
          <a:ln>
            <a:noFill/>
          </a:ln>
          <a:effectLst>
            <a:outerShdw blurRad="482600" dist="279400" dir="2700000" algn="ctr" rotWithShape="0">
              <a:schemeClr val="bg1">
                <a:lumMod val="65000"/>
                <a:alpha val="71000"/>
              </a:scheme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2"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867401" y="1319503"/>
            <a:ext cx="2914883" cy="4502609"/>
          </a:xfrm>
          <a:prstGeom prst="rect">
            <a:avLst/>
          </a:prstGeom>
          <a:noFill/>
          <a:ln>
            <a:noFill/>
          </a:ln>
          <a:effectLst>
            <a:outerShdw dist="190500" dir="2700000" algn="ctr" rotWithShape="0">
              <a:schemeClr val="bg1">
                <a:lumMod val="95000"/>
                <a:alpha val="99000"/>
              </a:scheme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3"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380096" y="3560657"/>
            <a:ext cx="1829786" cy="2459143"/>
          </a:xfrm>
          <a:prstGeom prst="rect">
            <a:avLst/>
          </a:prstGeom>
          <a:noFill/>
          <a:ln>
            <a:noFill/>
          </a:ln>
          <a:effectLst>
            <a:outerShdw blurRad="266700" dist="304800" dir="2700000" algn="ctr" rotWithShape="0">
              <a:schemeClr val="bg1">
                <a:lumMod val="65000"/>
                <a:alpha val="82000"/>
              </a:scheme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4" name="Picture 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17645" y="3561404"/>
            <a:ext cx="1798711" cy="2458396"/>
          </a:xfrm>
          <a:prstGeom prst="rect">
            <a:avLst/>
          </a:prstGeom>
          <a:noFill/>
          <a:ln w="9525">
            <a:solidFill>
              <a:schemeClr val="tx1"/>
            </a:solidFill>
            <a:miter lim="800000"/>
            <a:headEnd/>
            <a:tailEnd/>
          </a:ln>
          <a:effectLst>
            <a:outerShdw blurRad="190500" dist="254000" dir="2700000" algn="ctr" rotWithShape="0">
              <a:schemeClr val="bg1">
                <a:lumMod val="65000"/>
                <a:alpha val="62000"/>
              </a:schemeClr>
            </a:outerShdw>
          </a:effectLst>
          <a:extLst>
            <a:ext uri="{909E8E84-426E-40DD-AFC4-6F175D3DCCD1}">
              <a14:hiddenFill xmlns:a14="http://schemas.microsoft.com/office/drawing/2010/main">
                <a:solidFill>
                  <a:schemeClr val="accent1"/>
                </a:solidFill>
              </a14:hiddenFill>
            </a:ext>
          </a:extLst>
        </p:spPr>
      </p:pic>
      <p:pic>
        <p:nvPicPr>
          <p:cNvPr id="2056" name="Picture 8"/>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85800" y="861476"/>
            <a:ext cx="1828800" cy="2543640"/>
          </a:xfrm>
          <a:prstGeom prst="rect">
            <a:avLst/>
          </a:prstGeom>
          <a:noFill/>
          <a:ln>
            <a:noFill/>
          </a:ln>
          <a:effectLst>
            <a:outerShdw blurRad="406400" dist="266700" dir="2700000" algn="ctr" rotWithShape="0">
              <a:schemeClr val="bg1">
                <a:lumMod val="65000"/>
                <a:alpha val="74000"/>
              </a:scheme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TextBox 3"/>
          <p:cNvSpPr txBox="1"/>
          <p:nvPr/>
        </p:nvSpPr>
        <p:spPr>
          <a:xfrm>
            <a:off x="5867401" y="533400"/>
            <a:ext cx="3031072" cy="707886"/>
          </a:xfrm>
          <a:prstGeom prst="rect">
            <a:avLst/>
          </a:prstGeom>
          <a:noFill/>
        </p:spPr>
        <p:txBody>
          <a:bodyPr wrap="square" rtlCol="0">
            <a:spAutoFit/>
          </a:bodyPr>
          <a:lstStyle/>
          <a:p>
            <a:r>
              <a:rPr lang="en-US" sz="2000" b="1" dirty="0" smtClean="0">
                <a:solidFill>
                  <a:schemeClr val="accent4">
                    <a:lumMod val="75000"/>
                  </a:schemeClr>
                </a:solidFill>
                <a:latin typeface="Arial Black" pitchFamily="34" charset="0"/>
              </a:rPr>
              <a:t>New Delhi Launch October 27, 2010:</a:t>
            </a:r>
            <a:endParaRPr lang="en-US" sz="2000" b="1" dirty="0">
              <a:solidFill>
                <a:schemeClr val="accent4">
                  <a:lumMod val="75000"/>
                </a:schemeClr>
              </a:solidFill>
              <a:latin typeface="Arial Black" pitchFamily="34" charset="0"/>
            </a:endParaRPr>
          </a:p>
        </p:txBody>
      </p:sp>
    </p:spTree>
    <p:extLst>
      <p:ext uri="{BB962C8B-B14F-4D97-AF65-F5344CB8AC3E}">
        <p14:creationId xmlns:p14="http://schemas.microsoft.com/office/powerpoint/2010/main" val="407426320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3" name="Rectangle 13"/>
          <p:cNvSpPr>
            <a:spLocks noChangeArrowheads="1"/>
          </p:cNvSpPr>
          <p:nvPr/>
        </p:nvSpPr>
        <p:spPr bwMode="auto">
          <a:xfrm>
            <a:off x="2667000" y="2514600"/>
            <a:ext cx="4691063" cy="1524000"/>
          </a:xfrm>
          <a:prstGeom prst="rect">
            <a:avLst/>
          </a:prstGeom>
          <a:noFill/>
          <a:ln w="9525">
            <a:noFill/>
            <a:miter lim="800000"/>
            <a:headEnd/>
            <a:tailEnd/>
          </a:ln>
        </p:spPr>
        <p:txBody>
          <a:bodyPr anchor="ctr"/>
          <a:lstStyle/>
          <a:p>
            <a:pPr algn="r"/>
            <a:endParaRPr lang="en-US" sz="2400" b="1">
              <a:solidFill>
                <a:srgbClr val="000066"/>
              </a:solidFill>
              <a:latin typeface="Trebuchet MS" pitchFamily="34" charset="0"/>
            </a:endParaRPr>
          </a:p>
        </p:txBody>
      </p:sp>
      <p:sp>
        <p:nvSpPr>
          <p:cNvPr id="25604" name="Rectangle 11"/>
          <p:cNvSpPr txBox="1">
            <a:spLocks noChangeArrowheads="1"/>
          </p:cNvSpPr>
          <p:nvPr/>
        </p:nvSpPr>
        <p:spPr bwMode="auto">
          <a:xfrm>
            <a:off x="1809750" y="4929188"/>
            <a:ext cx="7272338" cy="928687"/>
          </a:xfrm>
          <a:prstGeom prst="rect">
            <a:avLst/>
          </a:prstGeom>
          <a:noFill/>
          <a:ln w="9525">
            <a:noFill/>
            <a:miter lim="800000"/>
            <a:headEnd/>
            <a:tailEnd/>
          </a:ln>
        </p:spPr>
        <p:txBody>
          <a:bodyPr/>
          <a:lstStyle/>
          <a:p>
            <a:pPr algn="ctr">
              <a:spcBef>
                <a:spcPct val="20000"/>
              </a:spcBef>
              <a:buSzPct val="75000"/>
            </a:pPr>
            <a:endParaRPr lang="en-US" sz="2000" b="1">
              <a:solidFill>
                <a:srgbClr val="000066"/>
              </a:solidFill>
              <a:latin typeface="Trebuchet MS" pitchFamily="34" charset="0"/>
            </a:endParaRPr>
          </a:p>
          <a:p>
            <a:pPr algn="ctr">
              <a:spcBef>
                <a:spcPct val="20000"/>
              </a:spcBef>
              <a:buSzPct val="75000"/>
            </a:pPr>
            <a:r>
              <a:rPr lang="en-US" sz="3600" b="1">
                <a:solidFill>
                  <a:schemeClr val="bg2"/>
                </a:solidFill>
              </a:rPr>
              <a:t> </a:t>
            </a:r>
          </a:p>
          <a:p>
            <a:pPr algn="ctr">
              <a:spcBef>
                <a:spcPct val="20000"/>
              </a:spcBef>
              <a:buSzPct val="75000"/>
            </a:pPr>
            <a:endParaRPr lang="en-US" sz="3600" b="1">
              <a:solidFill>
                <a:schemeClr val="bg2"/>
              </a:solidFill>
            </a:endParaRPr>
          </a:p>
          <a:p>
            <a:pPr algn="ctr">
              <a:spcBef>
                <a:spcPct val="20000"/>
              </a:spcBef>
              <a:buSzPct val="75000"/>
            </a:pPr>
            <a:endParaRPr lang="en-US" sz="3600" b="1">
              <a:solidFill>
                <a:schemeClr val="bg2"/>
              </a:solidFill>
            </a:endParaRPr>
          </a:p>
        </p:txBody>
      </p:sp>
      <p:sp>
        <p:nvSpPr>
          <p:cNvPr id="25605" name="Rectangle 16"/>
          <p:cNvSpPr>
            <a:spLocks noChangeArrowheads="1"/>
          </p:cNvSpPr>
          <p:nvPr/>
        </p:nvSpPr>
        <p:spPr bwMode="auto">
          <a:xfrm>
            <a:off x="0" y="1752600"/>
            <a:ext cx="9144000" cy="0"/>
          </a:xfrm>
          <a:prstGeom prst="rect">
            <a:avLst/>
          </a:prstGeom>
          <a:noFill/>
          <a:ln w="9525">
            <a:noFill/>
            <a:miter lim="800000"/>
            <a:headEnd/>
            <a:tailEnd/>
          </a:ln>
        </p:spPr>
        <p:txBody>
          <a:bodyPr wrap="none" anchor="ctr">
            <a:spAutoFit/>
          </a:bodyPr>
          <a:lstStyle/>
          <a:p>
            <a:endParaRPr lang="en-US" sz="2400"/>
          </a:p>
        </p:txBody>
      </p:sp>
      <p:sp>
        <p:nvSpPr>
          <p:cNvPr id="25606" name="Rectangle 22"/>
          <p:cNvSpPr>
            <a:spLocks noChangeArrowheads="1"/>
          </p:cNvSpPr>
          <p:nvPr/>
        </p:nvSpPr>
        <p:spPr bwMode="auto">
          <a:xfrm>
            <a:off x="357188" y="6858000"/>
            <a:ext cx="9144000" cy="457200"/>
          </a:xfrm>
          <a:prstGeom prst="rect">
            <a:avLst/>
          </a:prstGeom>
          <a:noFill/>
          <a:ln w="9525">
            <a:noFill/>
            <a:miter lim="800000"/>
            <a:headEnd/>
            <a:tailEnd/>
          </a:ln>
        </p:spPr>
        <p:txBody>
          <a:bodyPr wrap="none" anchor="ctr">
            <a:spAutoFit/>
          </a:bodyPr>
          <a:lstStyle/>
          <a:p>
            <a:endParaRPr lang="en-US" sz="2400"/>
          </a:p>
        </p:txBody>
      </p:sp>
      <p:sp>
        <p:nvSpPr>
          <p:cNvPr id="25607" name="Rectangle 23"/>
          <p:cNvSpPr>
            <a:spLocks noChangeArrowheads="1"/>
          </p:cNvSpPr>
          <p:nvPr/>
        </p:nvSpPr>
        <p:spPr bwMode="auto">
          <a:xfrm>
            <a:off x="0" y="7458075"/>
            <a:ext cx="9144000" cy="457200"/>
          </a:xfrm>
          <a:prstGeom prst="rect">
            <a:avLst/>
          </a:prstGeom>
          <a:noFill/>
          <a:ln w="9525">
            <a:noFill/>
            <a:miter lim="800000"/>
            <a:headEnd/>
            <a:tailEnd/>
          </a:ln>
        </p:spPr>
        <p:txBody>
          <a:bodyPr wrap="none" anchor="ctr">
            <a:spAutoFit/>
          </a:bodyPr>
          <a:lstStyle/>
          <a:p>
            <a:endParaRPr lang="en-US" sz="2400"/>
          </a:p>
        </p:txBody>
      </p:sp>
      <p:sp>
        <p:nvSpPr>
          <p:cNvPr id="25608" name="Rectangle 24"/>
          <p:cNvSpPr>
            <a:spLocks noChangeArrowheads="1"/>
          </p:cNvSpPr>
          <p:nvPr/>
        </p:nvSpPr>
        <p:spPr bwMode="auto">
          <a:xfrm>
            <a:off x="0" y="8591550"/>
            <a:ext cx="9144000" cy="457200"/>
          </a:xfrm>
          <a:prstGeom prst="rect">
            <a:avLst/>
          </a:prstGeom>
          <a:noFill/>
          <a:ln w="9525">
            <a:noFill/>
            <a:miter lim="800000"/>
            <a:headEnd/>
            <a:tailEnd/>
          </a:ln>
        </p:spPr>
        <p:txBody>
          <a:bodyPr wrap="none" anchor="ctr">
            <a:spAutoFit/>
          </a:bodyPr>
          <a:lstStyle/>
          <a:p>
            <a:endParaRPr lang="en-US" sz="2400"/>
          </a:p>
        </p:txBody>
      </p:sp>
      <p:sp>
        <p:nvSpPr>
          <p:cNvPr id="25609" name="Rectangle 25"/>
          <p:cNvSpPr>
            <a:spLocks noChangeArrowheads="1"/>
          </p:cNvSpPr>
          <p:nvPr/>
        </p:nvSpPr>
        <p:spPr bwMode="auto">
          <a:xfrm>
            <a:off x="0" y="9591675"/>
            <a:ext cx="9144000" cy="0"/>
          </a:xfrm>
          <a:prstGeom prst="rect">
            <a:avLst/>
          </a:prstGeom>
          <a:noFill/>
          <a:ln w="9525">
            <a:noFill/>
            <a:miter lim="800000"/>
            <a:headEnd/>
            <a:tailEnd/>
          </a:ln>
        </p:spPr>
        <p:txBody>
          <a:bodyPr wrap="none" anchor="ctr">
            <a:spAutoFit/>
          </a:bodyPr>
          <a:lstStyle/>
          <a:p>
            <a:endParaRPr lang="en-US"/>
          </a:p>
        </p:txBody>
      </p:sp>
      <p:sp>
        <p:nvSpPr>
          <p:cNvPr id="25610" name="Rectangle 26"/>
          <p:cNvSpPr>
            <a:spLocks noChangeArrowheads="1"/>
          </p:cNvSpPr>
          <p:nvPr/>
        </p:nvSpPr>
        <p:spPr bwMode="auto">
          <a:xfrm>
            <a:off x="0" y="10287000"/>
            <a:ext cx="9144000" cy="457200"/>
          </a:xfrm>
          <a:prstGeom prst="rect">
            <a:avLst/>
          </a:prstGeom>
          <a:noFill/>
          <a:ln w="9525">
            <a:noFill/>
            <a:miter lim="800000"/>
            <a:headEnd/>
            <a:tailEnd/>
          </a:ln>
        </p:spPr>
        <p:txBody>
          <a:bodyPr wrap="none" anchor="ctr">
            <a:spAutoFit/>
          </a:bodyPr>
          <a:lstStyle/>
          <a:p>
            <a:endParaRPr lang="en-US" sz="2400"/>
          </a:p>
        </p:txBody>
      </p:sp>
      <p:sp>
        <p:nvSpPr>
          <p:cNvPr id="25612" name="Rectangle 1"/>
          <p:cNvSpPr>
            <a:spLocks noChangeArrowheads="1"/>
          </p:cNvSpPr>
          <p:nvPr/>
        </p:nvSpPr>
        <p:spPr bwMode="auto">
          <a:xfrm>
            <a:off x="1928813" y="908050"/>
            <a:ext cx="7000875" cy="639763"/>
          </a:xfrm>
          <a:prstGeom prst="rect">
            <a:avLst/>
          </a:prstGeom>
          <a:noFill/>
          <a:ln w="9525">
            <a:noFill/>
            <a:miter lim="800000"/>
            <a:headEnd/>
            <a:tailEnd/>
          </a:ln>
        </p:spPr>
        <p:txBody>
          <a:bodyPr lIns="0" tIns="0" rIns="0" bIns="0" anchor="ctr">
            <a:spAutoFit/>
          </a:bodyPr>
          <a:lstStyle/>
          <a:p>
            <a:pPr algn="ctr"/>
            <a:endParaRPr lang="en-US" sz="1800" b="1">
              <a:solidFill>
                <a:srgbClr val="000066"/>
              </a:solidFill>
              <a:latin typeface="Arial" charset="0"/>
              <a:cs typeface="Times New Roman" pitchFamily="18" charset="0"/>
            </a:endParaRPr>
          </a:p>
          <a:p>
            <a:endParaRPr lang="en-US" sz="2400">
              <a:solidFill>
                <a:srgbClr val="000066"/>
              </a:solidFill>
              <a:cs typeface="Times New Roman" pitchFamily="18" charset="0"/>
            </a:endParaRPr>
          </a:p>
        </p:txBody>
      </p:sp>
      <p:sp>
        <p:nvSpPr>
          <p:cNvPr id="522273" name="Rectangle 33"/>
          <p:cNvSpPr>
            <a:spLocks noGrp="1" noChangeArrowheads="1"/>
          </p:cNvSpPr>
          <p:nvPr>
            <p:ph type="title"/>
          </p:nvPr>
        </p:nvSpPr>
        <p:spPr>
          <a:xfrm>
            <a:off x="206605" y="207963"/>
            <a:ext cx="8713788" cy="935037"/>
          </a:xfrm>
        </p:spPr>
        <p:txBody>
          <a:bodyPr/>
          <a:lstStyle/>
          <a:p>
            <a:pPr eaLnBrk="1" hangingPunct="1">
              <a:defRPr/>
            </a:pPr>
            <a:r>
              <a:rPr lang="en-US" smtClean="0"/>
              <a:t>Thank You</a:t>
            </a:r>
          </a:p>
        </p:txBody>
      </p:sp>
      <p:sp>
        <p:nvSpPr>
          <p:cNvPr id="25615" name="Rectangle 36"/>
          <p:cNvSpPr>
            <a:spLocks noChangeArrowheads="1"/>
          </p:cNvSpPr>
          <p:nvPr/>
        </p:nvSpPr>
        <p:spPr bwMode="auto">
          <a:xfrm>
            <a:off x="1711325" y="5394325"/>
            <a:ext cx="2251075" cy="1463675"/>
          </a:xfrm>
          <a:prstGeom prst="rect">
            <a:avLst/>
          </a:prstGeom>
          <a:solidFill>
            <a:schemeClr val="bg1"/>
          </a:solidFill>
          <a:ln w="9525">
            <a:noFill/>
            <a:miter lim="800000"/>
            <a:headEnd/>
            <a:tailEnd/>
          </a:ln>
        </p:spPr>
        <p:txBody>
          <a:bodyPr wrap="none" anchor="ctr"/>
          <a:lstStyle/>
          <a:p>
            <a:endParaRPr lang="en-US"/>
          </a:p>
        </p:txBody>
      </p:sp>
      <p:sp>
        <p:nvSpPr>
          <p:cNvPr id="25616" name="TextBox 42"/>
          <p:cNvSpPr txBox="1">
            <a:spLocks noChangeArrowheads="1"/>
          </p:cNvSpPr>
          <p:nvPr/>
        </p:nvSpPr>
        <p:spPr bwMode="auto">
          <a:xfrm>
            <a:off x="954741" y="2423768"/>
            <a:ext cx="7180730" cy="2062103"/>
          </a:xfrm>
          <a:prstGeom prst="rect">
            <a:avLst/>
          </a:prstGeom>
          <a:noFill/>
          <a:ln w="9525">
            <a:noFill/>
            <a:miter lim="800000"/>
            <a:headEnd/>
            <a:tailEnd/>
          </a:ln>
        </p:spPr>
        <p:txBody>
          <a:bodyPr wrap="square">
            <a:spAutoFit/>
          </a:bodyPr>
          <a:lstStyle/>
          <a:p>
            <a:pPr algn="ctr"/>
            <a:r>
              <a:rPr lang="en-US" smtClean="0">
                <a:hlinkClick r:id="rId3"/>
              </a:rPr>
              <a:t>www.g3ict.org</a:t>
            </a:r>
            <a:endParaRPr lang="en-US" smtClean="0"/>
          </a:p>
          <a:p>
            <a:pPr algn="ctr"/>
            <a:r>
              <a:rPr lang="en-US" smtClean="0">
                <a:hlinkClick r:id="rId4"/>
              </a:rPr>
              <a:t>www.e-accessibilitytoolkit.org</a:t>
            </a:r>
            <a:endParaRPr lang="en-US" smtClean="0"/>
          </a:p>
          <a:p>
            <a:pPr algn="ctr"/>
            <a:endParaRPr lang="en-US" smtClean="0"/>
          </a:p>
          <a:p>
            <a:pPr algn="ctr"/>
            <a:r>
              <a:rPr lang="en-US" smtClean="0"/>
              <a:t>  </a:t>
            </a:r>
            <a:endParaRPr lang="en-US"/>
          </a:p>
        </p:txBody>
      </p:sp>
      <p:sp>
        <p:nvSpPr>
          <p:cNvPr id="25617" name="TextBox 36"/>
          <p:cNvSpPr txBox="1">
            <a:spLocks noChangeArrowheads="1"/>
          </p:cNvSpPr>
          <p:nvPr/>
        </p:nvSpPr>
        <p:spPr bwMode="auto">
          <a:xfrm>
            <a:off x="912453" y="3650738"/>
            <a:ext cx="7162800" cy="1201737"/>
          </a:xfrm>
          <a:prstGeom prst="rect">
            <a:avLst/>
          </a:prstGeom>
          <a:noFill/>
          <a:ln w="9525">
            <a:noFill/>
            <a:miter lim="800000"/>
            <a:headEnd/>
            <a:tailEnd/>
          </a:ln>
        </p:spPr>
        <p:txBody>
          <a:bodyPr>
            <a:spAutoFit/>
          </a:bodyPr>
          <a:lstStyle/>
          <a:p>
            <a:pPr algn="ctr"/>
            <a:endParaRPr lang="en-US" sz="2400"/>
          </a:p>
          <a:p>
            <a:pPr algn="ctr"/>
            <a:r>
              <a:rPr lang="en-US" sz="2400">
                <a:hlinkClick r:id="rId5"/>
              </a:rPr>
              <a:t>axel_leblois@g3ict.org</a:t>
            </a:r>
            <a:r>
              <a:rPr lang="en-US" sz="2400"/>
              <a:t> </a:t>
            </a:r>
          </a:p>
          <a:p>
            <a:pPr algn="ctr"/>
            <a:r>
              <a:rPr lang="en-US" sz="2400"/>
              <a:t>+1 (404) 641 5661</a:t>
            </a: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fr-FR" dirty="0" smtClean="0"/>
              <a:t> </a:t>
            </a:r>
            <a:endParaRPr lang="fr-FR" dirty="0"/>
          </a:p>
        </p:txBody>
      </p:sp>
      <p:sp>
        <p:nvSpPr>
          <p:cNvPr id="6" name="Text Placeholder 5"/>
          <p:cNvSpPr>
            <a:spLocks noGrp="1"/>
          </p:cNvSpPr>
          <p:nvPr>
            <p:ph type="body" idx="1"/>
          </p:nvPr>
        </p:nvSpPr>
        <p:spPr>
          <a:xfrm>
            <a:off x="722313" y="3099217"/>
            <a:ext cx="7772400" cy="1500187"/>
          </a:xfrm>
        </p:spPr>
        <p:txBody>
          <a:bodyPr/>
          <a:lstStyle/>
          <a:p>
            <a:pPr algn="ctr"/>
            <a:r>
              <a:rPr lang="fr-FR" sz="4000" dirty="0" smtClean="0"/>
              <a:t>CRPD</a:t>
            </a:r>
            <a:r>
              <a:rPr lang="fr-FR" dirty="0" smtClean="0"/>
              <a:t> </a:t>
            </a:r>
            <a:r>
              <a:rPr lang="fr-FR" sz="4000" dirty="0" smtClean="0"/>
              <a:t>References</a:t>
            </a:r>
          </a:p>
          <a:p>
            <a:pPr algn="ctr"/>
            <a:r>
              <a:rPr lang="fr-FR" sz="2400" dirty="0" smtClean="0"/>
              <a:t>On Special Dispositions</a:t>
            </a:r>
          </a:p>
          <a:p>
            <a:pPr algn="ctr"/>
            <a:r>
              <a:rPr lang="fr-FR" sz="2400" dirty="0" smtClean="0"/>
              <a:t>Promoting Accessible and Assistive ICTs</a:t>
            </a:r>
            <a:endParaRPr lang="fr-FR" sz="1200" dirty="0"/>
          </a:p>
        </p:txBody>
      </p:sp>
      <p:sp>
        <p:nvSpPr>
          <p:cNvPr id="4" name="Date Placeholder 3"/>
          <p:cNvSpPr>
            <a:spLocks noGrp="1"/>
          </p:cNvSpPr>
          <p:nvPr>
            <p:ph type="dt" sz="half" idx="10"/>
          </p:nvPr>
        </p:nvSpPr>
        <p:spPr/>
        <p:txBody>
          <a:bodyPr/>
          <a:lstStyle/>
          <a:p>
            <a:pPr>
              <a:defRPr/>
            </a:pPr>
            <a:r>
              <a:rPr lang="en-US" smtClean="0"/>
              <a:t>Georgia: A Hub for Digital Accessibility Innovation</a:t>
            </a:r>
          </a:p>
          <a:p>
            <a:pPr>
              <a:defRPr/>
            </a:pPr>
            <a:r>
              <a:rPr lang="en-US" smtClean="0"/>
              <a:t>Atlanta, Georgia, USA, 1 October 2008</a:t>
            </a:r>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smtClean="0"/>
              <a:t>1 - Promoting R&amp;D for Assistive Technologies</a:t>
            </a:r>
            <a:endParaRPr lang="en-US"/>
          </a:p>
        </p:txBody>
      </p:sp>
      <p:sp>
        <p:nvSpPr>
          <p:cNvPr id="25603" name="Content Placeholder 2"/>
          <p:cNvSpPr>
            <a:spLocks noGrp="1"/>
          </p:cNvSpPr>
          <p:nvPr>
            <p:ph idx="1"/>
          </p:nvPr>
        </p:nvSpPr>
        <p:spPr>
          <a:xfrm>
            <a:off x="207963" y="1341438"/>
            <a:ext cx="8756650" cy="4741862"/>
          </a:xfrm>
        </p:spPr>
        <p:txBody>
          <a:bodyPr/>
          <a:lstStyle/>
          <a:p>
            <a:pPr>
              <a:lnSpc>
                <a:spcPct val="100000"/>
              </a:lnSpc>
              <a:spcAft>
                <a:spcPct val="0"/>
              </a:spcAft>
              <a:buFont typeface="Wingdings" pitchFamily="2" charset="2"/>
              <a:buNone/>
            </a:pPr>
            <a:r>
              <a:rPr lang="en-US" sz="2800" smtClean="0"/>
              <a:t>	State Parties...undertake or promote research and development of, and to promote the availability and use of new technologies, including information and communications technologies, mobility aids, devices and assistive technologies, suitable for persons with disabilities, giving priority to technologies at an affordable cost (Article 4 – g)</a:t>
            </a:r>
          </a:p>
          <a:p>
            <a:pPr>
              <a:lnSpc>
                <a:spcPct val="100000"/>
              </a:lnSpc>
              <a:spcAft>
                <a:spcPct val="0"/>
              </a:spcAft>
              <a:buFont typeface="Wingdings" pitchFamily="2" charset="2"/>
              <a:buNone/>
            </a:pPr>
            <a:endParaRPr lang="en-US" sz="2600" smtClean="0"/>
          </a:p>
          <a:p>
            <a:pPr>
              <a:buFont typeface="Wingdings" pitchFamily="2" charset="2"/>
              <a:buNone/>
            </a:pPr>
            <a:endParaRPr lang="en-US" smtClean="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2900" name="Rectangle 4"/>
          <p:cNvSpPr>
            <a:spLocks noGrp="1" noChangeArrowheads="1"/>
          </p:cNvSpPr>
          <p:nvPr>
            <p:ph type="title"/>
          </p:nvPr>
        </p:nvSpPr>
        <p:spPr/>
        <p:txBody>
          <a:bodyPr/>
          <a:lstStyle/>
          <a:p>
            <a:pPr eaLnBrk="1" hangingPunct="1">
              <a:defRPr/>
            </a:pPr>
            <a:r>
              <a:rPr lang="en-US" smtClean="0"/>
              <a:t>2 - ICT Products Development</a:t>
            </a:r>
          </a:p>
        </p:txBody>
      </p:sp>
      <p:sp>
        <p:nvSpPr>
          <p:cNvPr id="26627" name="Rectangle 5"/>
          <p:cNvSpPr>
            <a:spLocks noGrp="1" noChangeArrowheads="1"/>
          </p:cNvSpPr>
          <p:nvPr>
            <p:ph type="body" idx="1"/>
          </p:nvPr>
        </p:nvSpPr>
        <p:spPr/>
        <p:txBody>
          <a:bodyPr/>
          <a:lstStyle/>
          <a:p>
            <a:pPr eaLnBrk="1" hangingPunct="1">
              <a:lnSpc>
                <a:spcPct val="80000"/>
              </a:lnSpc>
            </a:pPr>
            <a:r>
              <a:rPr lang="en-US" altLang="ja-JP" sz="2400" smtClean="0">
                <a:ea typeface="ＭＳ Ｐゴシック" pitchFamily="34" charset="-128"/>
              </a:rPr>
              <a:t>Early Stage Accessibility Definitions:</a:t>
            </a:r>
          </a:p>
          <a:p>
            <a:pPr lvl="1" eaLnBrk="1" hangingPunct="1">
              <a:lnSpc>
                <a:spcPct val="80000"/>
              </a:lnSpc>
            </a:pPr>
            <a:r>
              <a:rPr lang="en-US" altLang="ja-JP" sz="2000" smtClean="0">
                <a:ea typeface="ＭＳ Ｐゴシック" pitchFamily="34" charset="-128"/>
              </a:rPr>
              <a:t>“Promote the design, development, production and distribution of </a:t>
            </a:r>
            <a:r>
              <a:rPr lang="en-US" altLang="ja-JP" sz="2000" b="1" i="1" u="sng" smtClean="0">
                <a:solidFill>
                  <a:srgbClr val="CC3300"/>
                </a:solidFill>
                <a:ea typeface="ＭＳ Ｐゴシック" pitchFamily="34" charset="-128"/>
              </a:rPr>
              <a:t>accessible information and communications technologies and systems</a:t>
            </a:r>
            <a:r>
              <a:rPr lang="en-US" altLang="ja-JP" sz="2000" smtClean="0">
                <a:ea typeface="ＭＳ Ｐゴシック" pitchFamily="34" charset="-128"/>
              </a:rPr>
              <a:t> at an </a:t>
            </a:r>
            <a:r>
              <a:rPr lang="en-US" altLang="ja-JP" sz="2000" b="1" i="1" u="sng" smtClean="0">
                <a:solidFill>
                  <a:srgbClr val="CC3300"/>
                </a:solidFill>
                <a:ea typeface="ＭＳ Ｐゴシック" pitchFamily="34" charset="-128"/>
              </a:rPr>
              <a:t>early stage</a:t>
            </a:r>
            <a:r>
              <a:rPr lang="en-US" altLang="ja-JP" sz="2000" smtClean="0">
                <a:ea typeface="ＭＳ Ｐゴシック" pitchFamily="34" charset="-128"/>
              </a:rPr>
              <a:t>, so that these technologies and systems become accessible at minimum cost” (Art. 9)</a:t>
            </a:r>
          </a:p>
          <a:p>
            <a:pPr eaLnBrk="1" hangingPunct="1">
              <a:lnSpc>
                <a:spcPct val="80000"/>
              </a:lnSpc>
            </a:pPr>
            <a:r>
              <a:rPr lang="en-US" altLang="ja-JP" sz="2400" smtClean="0">
                <a:ea typeface="ＭＳ Ｐゴシック" pitchFamily="34" charset="-128"/>
              </a:rPr>
              <a:t>Universal Design:</a:t>
            </a:r>
          </a:p>
          <a:p>
            <a:pPr lvl="1" eaLnBrk="1" hangingPunct="1">
              <a:lnSpc>
                <a:spcPct val="80000"/>
              </a:lnSpc>
            </a:pPr>
            <a:r>
              <a:rPr lang="en-US" altLang="ja-JP" sz="2000" smtClean="0">
                <a:ea typeface="ＭＳ Ｐゴシック" pitchFamily="34" charset="-128"/>
              </a:rPr>
              <a:t>“To </a:t>
            </a:r>
            <a:r>
              <a:rPr lang="en-US" altLang="ja-JP" sz="2000" b="1" i="1" u="sng" smtClean="0">
                <a:solidFill>
                  <a:srgbClr val="CC3300"/>
                </a:solidFill>
                <a:ea typeface="ＭＳ Ｐゴシック" pitchFamily="34" charset="-128"/>
              </a:rPr>
              <a:t>undertake or promote research and development of universally designed</a:t>
            </a:r>
            <a:r>
              <a:rPr lang="en-US" altLang="ja-JP" sz="2000" smtClean="0">
                <a:ea typeface="ＭＳ Ｐゴシック" pitchFamily="34" charset="-128"/>
              </a:rPr>
              <a:t> goods, services, equipment and facilities, as defined in article 2 of the present Convention, which should require the minimum possible adaptation and the least cost to meet the specific needs of a person with disabilities, to promote their availability and use, and to promote universal design in the development of standards and guidelines” (Art. 4)</a:t>
            </a:r>
            <a:endParaRPr lang="en-US" sz="2000" smtClean="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a:t>3</a:t>
            </a:r>
            <a:r>
              <a:rPr lang="en-US" dirty="0" smtClean="0"/>
              <a:t> </a:t>
            </a:r>
            <a:r>
              <a:rPr lang="en-US" dirty="0" smtClean="0"/>
              <a:t>- Standards</a:t>
            </a:r>
            <a:endParaRPr lang="en-US" dirty="0"/>
          </a:p>
        </p:txBody>
      </p:sp>
      <p:sp>
        <p:nvSpPr>
          <p:cNvPr id="28675" name="Content Placeholder 2"/>
          <p:cNvSpPr>
            <a:spLocks noGrp="1"/>
          </p:cNvSpPr>
          <p:nvPr>
            <p:ph idx="1"/>
          </p:nvPr>
        </p:nvSpPr>
        <p:spPr/>
        <p:txBody>
          <a:bodyPr/>
          <a:lstStyle/>
          <a:p>
            <a:pPr>
              <a:buFont typeface="Wingdings" pitchFamily="2" charset="2"/>
              <a:buNone/>
            </a:pPr>
            <a:r>
              <a:rPr lang="fr-FR" smtClean="0"/>
              <a:t>	</a:t>
            </a:r>
            <a:r>
              <a:rPr lang="fr-FR" sz="2800" smtClean="0"/>
              <a:t>« States Parties shall take…appropriate measures to develop, promulgate and monitor the implementation of minimum standards and guidelines for the accessibility of facilities and services open or provided to the public »</a:t>
            </a:r>
          </a:p>
          <a:p>
            <a:pPr>
              <a:buFont typeface="Wingdings" pitchFamily="2" charset="2"/>
              <a:buNone/>
            </a:pPr>
            <a:r>
              <a:rPr lang="fr-FR" sz="2800" smtClean="0"/>
              <a:t>   Article 9-2 (a)</a:t>
            </a:r>
            <a:endParaRPr lang="en-US" sz="2800" smtClean="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a:t>4</a:t>
            </a:r>
            <a:r>
              <a:rPr lang="en-US" dirty="0" smtClean="0"/>
              <a:t> </a:t>
            </a:r>
            <a:r>
              <a:rPr lang="en-US" dirty="0" smtClean="0"/>
              <a:t>- Intellectual Property Rights</a:t>
            </a:r>
            <a:endParaRPr lang="en-US" dirty="0"/>
          </a:p>
        </p:txBody>
      </p:sp>
      <p:sp>
        <p:nvSpPr>
          <p:cNvPr id="29699" name="Content Placeholder 2"/>
          <p:cNvSpPr>
            <a:spLocks noGrp="1"/>
          </p:cNvSpPr>
          <p:nvPr>
            <p:ph idx="1"/>
          </p:nvPr>
        </p:nvSpPr>
        <p:spPr>
          <a:xfrm>
            <a:off x="551329" y="1341438"/>
            <a:ext cx="8256495" cy="4741862"/>
          </a:xfrm>
        </p:spPr>
        <p:txBody>
          <a:bodyPr/>
          <a:lstStyle/>
          <a:p>
            <a:pPr>
              <a:buFont typeface="Wingdings" pitchFamily="2" charset="2"/>
              <a:buNone/>
            </a:pPr>
            <a:r>
              <a:rPr lang="en-US" smtClean="0"/>
              <a:t>	</a:t>
            </a:r>
            <a:r>
              <a:rPr lang="en-US" sz="2800" smtClean="0"/>
              <a:t>“States Parties shall take all appropriate steps, in accordance with international law, to ensure that laws protecting intellectual property rights do not constitute an unreasonable or discriminatory barrier to access by persons with disabilities to cultural materials.” </a:t>
            </a:r>
          </a:p>
          <a:p>
            <a:pPr>
              <a:buFont typeface="Wingdings" pitchFamily="2" charset="2"/>
              <a:buNone/>
            </a:pPr>
            <a:r>
              <a:rPr lang="en-US" sz="2800" smtClean="0"/>
              <a:t>   (Article 30 on Cultural life)</a:t>
            </a: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a:t>5</a:t>
            </a:r>
            <a:r>
              <a:rPr lang="en-US" dirty="0" smtClean="0"/>
              <a:t> </a:t>
            </a:r>
            <a:r>
              <a:rPr lang="en-US" dirty="0" smtClean="0"/>
              <a:t>- New Media and the Internet</a:t>
            </a:r>
            <a:endParaRPr lang="en-US" dirty="0"/>
          </a:p>
        </p:txBody>
      </p:sp>
      <p:sp>
        <p:nvSpPr>
          <p:cNvPr id="20483" name="Content Placeholder 2"/>
          <p:cNvSpPr>
            <a:spLocks noGrp="1"/>
          </p:cNvSpPr>
          <p:nvPr>
            <p:ph idx="1"/>
          </p:nvPr>
        </p:nvSpPr>
        <p:spPr>
          <a:xfrm>
            <a:off x="582613" y="2103438"/>
            <a:ext cx="8382000" cy="4741862"/>
          </a:xfrm>
        </p:spPr>
        <p:txBody>
          <a:bodyPr/>
          <a:lstStyle/>
          <a:p>
            <a:pPr>
              <a:buFont typeface="Wingdings" pitchFamily="2" charset="2"/>
              <a:buNone/>
            </a:pPr>
            <a:r>
              <a:rPr lang="fr-FR" sz="2800" smtClean="0"/>
              <a:t>« States Parties shall also take appropriate measures to…promote access for persons with disabilities to new information and communications technologies and systems, including the Internet »</a:t>
            </a:r>
          </a:p>
          <a:p>
            <a:pPr>
              <a:buFont typeface="Wingdings" pitchFamily="2" charset="2"/>
              <a:buNone/>
            </a:pPr>
            <a:r>
              <a:rPr lang="fr-FR" sz="2800" smtClean="0"/>
              <a:t>	Article 9 (g)</a:t>
            </a:r>
            <a:endParaRPr lang="en-US" sz="2800" smtClean="0"/>
          </a:p>
        </p:txBody>
      </p:sp>
    </p:spTree>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9"/>
  <p:tag name="MMPROD_UIDATA" val="&lt;database version=&quot;7.0&quot;&gt;&lt;object type=&quot;1&quot; unique_id=&quot;10001&quot;&gt;&lt;object type=&quot;8&quot; unique_id=&quot;10002&quot;&gt;&lt;/object&gt;&lt;object type=&quot;2&quot; unique_id=&quot;10003&quot;&gt;&lt;object type=&quot;3&quot; unique_id=&quot;10004&quot;&gt;&lt;property id=&quot;20148&quot; value=&quot;5&quot;/&gt;&lt;property id=&quot;20300&quot; value=&quot;Slide 1 - &amp;quot;Disability, Accessibility and ICT in &amp;#x0D;&amp;#x0A;The Convention on the Rights of Persons with Disabilities&amp;#x0D;&amp;#x0A;&amp;#x0D;&amp;#x0A;By Axel Leblois&amp;#x0D;&amp;#x0A;Ex&quot;/&gt;&lt;property id=&quot;20307&quot; value=&quot;412&quot;/&gt;&lt;/object&gt;&lt;object type=&quot;3&quot; unique_id=&quot;10014&quot;&gt;&lt;property id=&quot;20148&quot; value=&quot;5&quot;/&gt;&lt;property id=&quot;20300&quot; value=&quot;Slide 20 - &amp;quot;Implementation: Areas of Opportunity&amp;quot;&quot;/&gt;&lt;property id=&quot;20307&quot; value=&quot;510&quot;/&gt;&lt;/object&gt;&lt;object type=&quot;3&quot; unique_id=&quot;10333&quot;&gt;&lt;property id=&quot;20148&quot; value=&quot;5&quot;/&gt;&lt;property id=&quot;20300&quot; value=&quot;Slide 7 - &amp;quot;Principles of the Convention &amp;amp; ICTs&amp;quot;&quot;/&gt;&lt;property id=&quot;20307&quot; value=&quot;517&quot;/&gt;&lt;/object&gt;&lt;object type=&quot;3&quot; unique_id=&quot;10340&quot;&gt;&lt;property id=&quot;20148&quot; value=&quot;5&quot;/&gt;&lt;property id=&quot;20300&quot; value=&quot;Slide 10 - &amp;quot;Main Dispositions with Implications for ICT Accessibility and Assistive Technologies &amp;#x0D;&amp;#x0A;&amp;quot;&quot;/&gt;&lt;property id=&quot;20307&quot; value=&quot;522&quot;/&gt;&lt;/object&gt;&lt;object type=&quot;3&quot; unique_id=&quot;10341&quot;&gt;&lt;property id=&quot;20148&quot; value=&quot;5&quot;/&gt;&lt;property id=&quot;20300&quot; value=&quot;Slide 11 - &amp;quot;Private Sector Services Accessibility&amp;quot;&quot;/&gt;&lt;property id=&quot;20307&quot; value=&quot;523&quot;/&gt;&lt;/object&gt;&lt;object type=&quot;3&quot; unique_id=&quot;10635&quot;&gt;&lt;property id=&quot;20148&quot; value=&quot;5&quot;/&gt;&lt;property id=&quot;20300&quot; value=&quot;Slide 4 - &amp;quot;“Disability” in the Convention on the         Rights of Persons with Disabilities&amp;quot;&quot;/&gt;&lt;property id=&quot;20307&quot; value=&quot;529&quot;/&gt;&lt;/object&gt;&lt;object type=&quot;3&quot; unique_id=&quot;10636&quot;&gt;&lt;property id=&quot;20148&quot; value=&quot;5&quot;/&gt;&lt;property id=&quot;20300&quot; value=&quot;Slide 5 - &amp;quot;Accessibility in the Convention on the Rights of Persons with Disabilities&amp;quot;&quot;/&gt;&lt;property id=&quot;20307&quot; value=&quot;530&quot;/&gt;&lt;/object&gt;&lt;object type=&quot;3&quot; unique_id=&quot;10917&quot;&gt;&lt;property id=&quot;20148&quot; value=&quot;5&quot;/&gt;&lt;property id=&quot;20300&quot; value=&quot;Slide 8 - &amp;quot;Accessibility Mandates: ICTs On Par with Physical Environment &amp;amp; Transportation&amp;quot;&quot;/&gt;&lt;property id=&quot;20307&quot; value=&quot;537&quot;/&gt;&lt;/object&gt;&lt;object type=&quot;3&quot; unique_id=&quot;10918&quot;&gt;&lt;property id=&quot;20148&quot; value=&quot;5&quot;/&gt;&lt;property id=&quot;20300&quot; value=&quot;Slide 9 - &amp;quot;Implications of Article 9&amp;quot;&quot;/&gt;&lt;property id=&quot;20307&quot; value=&quot;538&quot;/&gt;&lt;/object&gt;&lt;object type=&quot;3&quot; unique_id=&quot;11055&quot;&gt;&lt;property id=&quot;20148&quot; value=&quot;5&quot;/&gt;&lt;property id=&quot;20300&quot; value=&quot;Slide 3 - &amp;quot;Agenda&amp;quot;&quot;/&gt;&lt;property id=&quot;20307&quot; value=&quot;541&quot;/&gt;&lt;/object&gt;&lt;object type=&quot;3&quot; unique_id=&quot;11408&quot;&gt;&lt;property id=&quot;20148&quot; value=&quot;5&quot;/&gt;&lt;property id=&quot;20300&quot; value=&quot;Slide 18 - &amp;quot;6 - Promoting New Media and the Internet for Persons with Disabilities&amp;quot;&quot;/&gt;&lt;property id=&quot;20307&quot; value=&quot;544&quot;/&gt;&lt;/object&gt;&lt;object type=&quot;3&quot; unique_id=&quot;11409&quot;&gt;&lt;property id=&quot;20148&quot; value=&quot;5&quot;/&gt;&lt;property id=&quot;20300&quot; value=&quot;Slide 12 - &amp;quot; Special Dispositions Promoting Accessible &amp;amp; Assistive Technologies&amp;quot;&quot;/&gt;&lt;property id=&quot;20307&quot; value=&quot;546&quot;/&gt;&lt;/object&gt;&lt;object type=&quot;3&quot; unique_id=&quot;11410&quot;&gt;&lt;property id=&quot;20148&quot; value=&quot;5&quot;/&gt;&lt;property id=&quot;20300&quot; value=&quot;Slide 13 - &amp;quot;1 - Promoting R&amp;amp;D for Assistive Technologies&amp;quot;&quot;/&gt;&lt;property id=&quot;20307&quot; value=&quot;547&quot;/&gt;&lt;/object&gt;&lt;object type=&quot;3&quot; unique_id=&quot;11411&quot;&gt;&lt;property id=&quot;20148&quot; value=&quot;5&quot;/&gt;&lt;property id=&quot;20300&quot; value=&quot;Slide 14 - &amp;quot;2 - ICT Products Development&amp;quot;&quot;/&gt;&lt;property id=&quot;20307&quot; value=&quot;548&quot;/&gt;&lt;/object&gt;&lt;object type=&quot;3&quot; unique_id=&quot;11412&quot;&gt;&lt;property id=&quot;20148&quot; value=&quot;5&quot;/&gt;&lt;property id=&quot;20300&quot; value=&quot;Slide 15 - &amp;quot;3 - Reasonable Accommodation Defined and Mandated&amp;quot;&quot;/&gt;&lt;property id=&quot;20307&quot; value=&quot;549&quot;/&gt;&lt;/object&gt;&lt;object type=&quot;3&quot; unique_id=&quot;11413&quot;&gt;&lt;property id=&quot;20148&quot; value=&quot;5&quot;/&gt;&lt;property id=&quot;20300&quot; value=&quot;Slide 16 - &amp;quot;4 - Standards&amp;quot;&quot;/&gt;&lt;property id=&quot;20307&quot; value=&quot;550&quot;/&gt;&lt;/object&gt;&lt;object type=&quot;3&quot; unique_id=&quot;11414&quot;&gt;&lt;property id=&quot;20148&quot; value=&quot;5&quot;/&gt;&lt;property id=&quot;20300&quot; value=&quot;Slide 17 - &amp;quot;5 - Intellectual Property Rights&amp;quot;&quot;/&gt;&lt;property id=&quot;20307&quot; value=&quot;551&quot;/&gt;&lt;/object&gt;&lt;object type=&quot;3&quot; unique_id=&quot;11415&quot;&gt;&lt;property id=&quot;20148&quot; value=&quot;5&quot;/&gt;&lt;property id=&quot;20300&quot; value=&quot;Slide 19 - &amp;quot;Legislative and Regulatory Process&amp;quot;&quot;/&gt;&lt;property id=&quot;20307&quot; value=&quot;545&quot;/&gt;&lt;/object&gt;&lt;object type=&quot;3&quot; unique_id=&quot;11472&quot;&gt;&lt;property id=&quot;20148&quot; value=&quot;5&quot;/&gt;&lt;property id=&quot;20300&quot; value=&quot;Slide 2 - &amp;quot;G3ict Mission&amp;quot;&quot;/&gt;&lt;property id=&quot;20307&quot; value=&quot;553&quot;/&gt;&lt;/object&gt;&lt;object type=&quot;3&quot; unique_id=&quot;11473&quot;&gt;&lt;property id=&quot;20148&quot; value=&quot;5&quot;/&gt;&lt;property id=&quot;20300&quot; value=&quot;Slide 22 - &amp;quot;Thank You&amp;quot;&quot;/&gt;&lt;property id=&quot;20307&quot; value=&quot;552&quot;/&gt;&lt;/object&gt;&lt;object type=&quot;3&quot; unique_id=&quot;11590&quot;&gt;&lt;property id=&quot;20148&quot; value=&quot;5&quot;/&gt;&lt;property id=&quot;20300&quot; value=&quot;Slide 21 - &amp;quot;How to Start?&amp;quot;&quot;/&gt;&lt;property id=&quot;20307&quot; value=&quot;554&quot;/&gt;&lt;/object&gt;&lt;object type=&quot;3&quot; unique_id=&quot;11757&quot;&gt;&lt;property id=&quot;20148&quot; value=&quot;5&quot;/&gt;&lt;property id=&quot;20300&quot; value=&quot;Slide 6 - &amp;quot;The Pervasive Impact of ICTs on All Aspects of Life&amp;quot;&quot;/&gt;&lt;property id=&quot;20307&quot; value=&quot;555&quot;/&gt;&lt;/object&gt;&lt;/object&gt;&lt;/object&gt;&lt;/database&gt;"/>
  <p:tag name="SECTOMILLISECCONVERTED" val="1"/>
</p:tagLst>
</file>

<file path=ppt/theme/theme1.xml><?xml version="1.0" encoding="utf-8"?>
<a:theme xmlns:a="http://schemas.openxmlformats.org/drawingml/2006/main" name="1_ITU-e">
  <a:themeElements>
    <a:clrScheme name="1_ITU-e 5">
      <a:dk1>
        <a:srgbClr val="000000"/>
      </a:dk1>
      <a:lt1>
        <a:srgbClr val="FFFFFF"/>
      </a:lt1>
      <a:dk2>
        <a:srgbClr val="000000"/>
      </a:dk2>
      <a:lt2>
        <a:srgbClr val="000099"/>
      </a:lt2>
      <a:accent1>
        <a:srgbClr val="006699"/>
      </a:accent1>
      <a:accent2>
        <a:srgbClr val="006699"/>
      </a:accent2>
      <a:accent3>
        <a:srgbClr val="FFFFFF"/>
      </a:accent3>
      <a:accent4>
        <a:srgbClr val="000000"/>
      </a:accent4>
      <a:accent5>
        <a:srgbClr val="AAB8CA"/>
      </a:accent5>
      <a:accent6>
        <a:srgbClr val="005C8A"/>
      </a:accent6>
      <a:hlink>
        <a:srgbClr val="006699"/>
      </a:hlink>
      <a:folHlink>
        <a:srgbClr val="5F5F5F"/>
      </a:folHlink>
    </a:clrScheme>
    <a:fontScheme name="1_ITU-e">
      <a:majorFont>
        <a:latin typeface="Verdana"/>
        <a:ea typeface=""/>
        <a:cs typeface="Arial"/>
      </a:majorFont>
      <a:minorFont>
        <a:latin typeface="Verdana"/>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3200" b="0" i="0" u="none" strike="noStrike" cap="none" normalizeH="0" baseline="0" smtClean="0">
            <a:ln>
              <a:noFill/>
            </a:ln>
            <a:solidFill>
              <a:schemeClr val="tx1"/>
            </a:solidFill>
            <a:effectLst/>
            <a:latin typeface="Verdana"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3200" b="0" i="0" u="none" strike="noStrike" cap="none" normalizeH="0" baseline="0" smtClean="0">
            <a:ln>
              <a:noFill/>
            </a:ln>
            <a:solidFill>
              <a:schemeClr val="tx1"/>
            </a:solidFill>
            <a:effectLst/>
            <a:latin typeface="Verdana" pitchFamily="34" charset="0"/>
          </a:defRPr>
        </a:defPPr>
      </a:lstStyle>
    </a:lnDef>
  </a:objectDefaults>
  <a:extraClrSchemeLst>
    <a:extraClrScheme>
      <a:clrScheme name="1_ITU-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1_ITU-e 2">
        <a:dk1>
          <a:srgbClr val="000000"/>
        </a:dk1>
        <a:lt1>
          <a:srgbClr val="FFFFFF"/>
        </a:lt1>
        <a:dk2>
          <a:srgbClr val="000000"/>
        </a:dk2>
        <a:lt2>
          <a:srgbClr val="0000FF"/>
        </a:lt2>
        <a:accent1>
          <a:srgbClr val="00CC99"/>
        </a:accent1>
        <a:accent2>
          <a:srgbClr val="3333CC"/>
        </a:accent2>
        <a:accent3>
          <a:srgbClr val="FFFFFF"/>
        </a:accent3>
        <a:accent4>
          <a:srgbClr val="000000"/>
        </a:accent4>
        <a:accent5>
          <a:srgbClr val="AAE2CA"/>
        </a:accent5>
        <a:accent6>
          <a:srgbClr val="2D2DB9"/>
        </a:accent6>
        <a:hlink>
          <a:srgbClr val="3399FF"/>
        </a:hlink>
        <a:folHlink>
          <a:srgbClr val="9999FF"/>
        </a:folHlink>
      </a:clrScheme>
      <a:clrMap bg1="lt1" tx1="dk1" bg2="lt2" tx2="dk2" accent1="accent1" accent2="accent2" accent3="accent3" accent4="accent4" accent5="accent5" accent6="accent6" hlink="hlink" folHlink="folHlink"/>
    </a:extraClrScheme>
    <a:extraClrScheme>
      <a:clrScheme name="1_ITU-e 3">
        <a:dk1>
          <a:srgbClr val="000000"/>
        </a:dk1>
        <a:lt1>
          <a:srgbClr val="FFFFFF"/>
        </a:lt1>
        <a:dk2>
          <a:srgbClr val="000000"/>
        </a:dk2>
        <a:lt2>
          <a:srgbClr val="000099"/>
        </a:lt2>
        <a:accent1>
          <a:srgbClr val="FFCC00"/>
        </a:accent1>
        <a:accent2>
          <a:srgbClr val="3333CC"/>
        </a:accent2>
        <a:accent3>
          <a:srgbClr val="FFFFFF"/>
        </a:accent3>
        <a:accent4>
          <a:srgbClr val="000000"/>
        </a:accent4>
        <a:accent5>
          <a:srgbClr val="FFE2AA"/>
        </a:accent5>
        <a:accent6>
          <a:srgbClr val="2D2DB9"/>
        </a:accent6>
        <a:hlink>
          <a:srgbClr val="3399FF"/>
        </a:hlink>
        <a:folHlink>
          <a:srgbClr val="5F5F5F"/>
        </a:folHlink>
      </a:clrScheme>
      <a:clrMap bg1="lt1" tx1="dk1" bg2="lt2" tx2="dk2" accent1="accent1" accent2="accent2" accent3="accent3" accent4="accent4" accent5="accent5" accent6="accent6" hlink="hlink" folHlink="folHlink"/>
    </a:extraClrScheme>
    <a:extraClrScheme>
      <a:clrScheme name="1_ITU-e 4">
        <a:dk1>
          <a:srgbClr val="000000"/>
        </a:dk1>
        <a:lt1>
          <a:srgbClr val="FFFFFF"/>
        </a:lt1>
        <a:dk2>
          <a:srgbClr val="000000"/>
        </a:dk2>
        <a:lt2>
          <a:srgbClr val="000099"/>
        </a:lt2>
        <a:accent1>
          <a:srgbClr val="006699"/>
        </a:accent1>
        <a:accent2>
          <a:srgbClr val="CC3300"/>
        </a:accent2>
        <a:accent3>
          <a:srgbClr val="FFFFFF"/>
        </a:accent3>
        <a:accent4>
          <a:srgbClr val="000000"/>
        </a:accent4>
        <a:accent5>
          <a:srgbClr val="AAB8CA"/>
        </a:accent5>
        <a:accent6>
          <a:srgbClr val="B92D00"/>
        </a:accent6>
        <a:hlink>
          <a:srgbClr val="FF9900"/>
        </a:hlink>
        <a:folHlink>
          <a:srgbClr val="5F5F5F"/>
        </a:folHlink>
      </a:clrScheme>
      <a:clrMap bg1="lt1" tx1="dk1" bg2="lt2" tx2="dk2" accent1="accent1" accent2="accent2" accent3="accent3" accent4="accent4" accent5="accent5" accent6="accent6" hlink="hlink" folHlink="folHlink"/>
    </a:extraClrScheme>
    <a:extraClrScheme>
      <a:clrScheme name="1_ITU-e 5">
        <a:dk1>
          <a:srgbClr val="000000"/>
        </a:dk1>
        <a:lt1>
          <a:srgbClr val="FFFFFF"/>
        </a:lt1>
        <a:dk2>
          <a:srgbClr val="000000"/>
        </a:dk2>
        <a:lt2>
          <a:srgbClr val="000099"/>
        </a:lt2>
        <a:accent1>
          <a:srgbClr val="006699"/>
        </a:accent1>
        <a:accent2>
          <a:srgbClr val="006699"/>
        </a:accent2>
        <a:accent3>
          <a:srgbClr val="FFFFFF"/>
        </a:accent3>
        <a:accent4>
          <a:srgbClr val="000000"/>
        </a:accent4>
        <a:accent5>
          <a:srgbClr val="AAB8CA"/>
        </a:accent5>
        <a:accent6>
          <a:srgbClr val="005C8A"/>
        </a:accent6>
        <a:hlink>
          <a:srgbClr val="006699"/>
        </a:hlink>
        <a:folHlink>
          <a:srgbClr val="5F5F5F"/>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2_ITU-e">
  <a:themeElements>
    <a:clrScheme name="1_ITU-e 5">
      <a:dk1>
        <a:srgbClr val="000000"/>
      </a:dk1>
      <a:lt1>
        <a:srgbClr val="FFFFFF"/>
      </a:lt1>
      <a:dk2>
        <a:srgbClr val="000000"/>
      </a:dk2>
      <a:lt2>
        <a:srgbClr val="000099"/>
      </a:lt2>
      <a:accent1>
        <a:srgbClr val="006699"/>
      </a:accent1>
      <a:accent2>
        <a:srgbClr val="006699"/>
      </a:accent2>
      <a:accent3>
        <a:srgbClr val="FFFFFF"/>
      </a:accent3>
      <a:accent4>
        <a:srgbClr val="000000"/>
      </a:accent4>
      <a:accent5>
        <a:srgbClr val="AAB8CA"/>
      </a:accent5>
      <a:accent6>
        <a:srgbClr val="005C8A"/>
      </a:accent6>
      <a:hlink>
        <a:srgbClr val="006699"/>
      </a:hlink>
      <a:folHlink>
        <a:srgbClr val="5F5F5F"/>
      </a:folHlink>
    </a:clrScheme>
    <a:fontScheme name="1_ITU-e">
      <a:majorFont>
        <a:latin typeface="Verdana"/>
        <a:ea typeface=""/>
        <a:cs typeface="Arial"/>
      </a:majorFont>
      <a:minorFont>
        <a:latin typeface="Verdana"/>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3200" b="0" i="0" u="none" strike="noStrike" cap="none" normalizeH="0" baseline="0" smtClean="0">
            <a:ln>
              <a:noFill/>
            </a:ln>
            <a:solidFill>
              <a:schemeClr val="tx1"/>
            </a:solidFill>
            <a:effectLst/>
            <a:latin typeface="Verdana"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3200" b="0" i="0" u="none" strike="noStrike" cap="none" normalizeH="0" baseline="0" smtClean="0">
            <a:ln>
              <a:noFill/>
            </a:ln>
            <a:solidFill>
              <a:schemeClr val="tx1"/>
            </a:solidFill>
            <a:effectLst/>
            <a:latin typeface="Verdana" pitchFamily="34" charset="0"/>
          </a:defRPr>
        </a:defPPr>
      </a:lstStyle>
    </a:lnDef>
  </a:objectDefaults>
  <a:extraClrSchemeLst>
    <a:extraClrScheme>
      <a:clrScheme name="1_ITU-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1_ITU-e 2">
        <a:dk1>
          <a:srgbClr val="000000"/>
        </a:dk1>
        <a:lt1>
          <a:srgbClr val="FFFFFF"/>
        </a:lt1>
        <a:dk2>
          <a:srgbClr val="000000"/>
        </a:dk2>
        <a:lt2>
          <a:srgbClr val="0000FF"/>
        </a:lt2>
        <a:accent1>
          <a:srgbClr val="00CC99"/>
        </a:accent1>
        <a:accent2>
          <a:srgbClr val="3333CC"/>
        </a:accent2>
        <a:accent3>
          <a:srgbClr val="FFFFFF"/>
        </a:accent3>
        <a:accent4>
          <a:srgbClr val="000000"/>
        </a:accent4>
        <a:accent5>
          <a:srgbClr val="AAE2CA"/>
        </a:accent5>
        <a:accent6>
          <a:srgbClr val="2D2DB9"/>
        </a:accent6>
        <a:hlink>
          <a:srgbClr val="3399FF"/>
        </a:hlink>
        <a:folHlink>
          <a:srgbClr val="9999FF"/>
        </a:folHlink>
      </a:clrScheme>
      <a:clrMap bg1="lt1" tx1="dk1" bg2="lt2" tx2="dk2" accent1="accent1" accent2="accent2" accent3="accent3" accent4="accent4" accent5="accent5" accent6="accent6" hlink="hlink" folHlink="folHlink"/>
    </a:extraClrScheme>
    <a:extraClrScheme>
      <a:clrScheme name="1_ITU-e 3">
        <a:dk1>
          <a:srgbClr val="000000"/>
        </a:dk1>
        <a:lt1>
          <a:srgbClr val="FFFFFF"/>
        </a:lt1>
        <a:dk2>
          <a:srgbClr val="000000"/>
        </a:dk2>
        <a:lt2>
          <a:srgbClr val="000099"/>
        </a:lt2>
        <a:accent1>
          <a:srgbClr val="FFCC00"/>
        </a:accent1>
        <a:accent2>
          <a:srgbClr val="3333CC"/>
        </a:accent2>
        <a:accent3>
          <a:srgbClr val="FFFFFF"/>
        </a:accent3>
        <a:accent4>
          <a:srgbClr val="000000"/>
        </a:accent4>
        <a:accent5>
          <a:srgbClr val="FFE2AA"/>
        </a:accent5>
        <a:accent6>
          <a:srgbClr val="2D2DB9"/>
        </a:accent6>
        <a:hlink>
          <a:srgbClr val="3399FF"/>
        </a:hlink>
        <a:folHlink>
          <a:srgbClr val="5F5F5F"/>
        </a:folHlink>
      </a:clrScheme>
      <a:clrMap bg1="lt1" tx1="dk1" bg2="lt2" tx2="dk2" accent1="accent1" accent2="accent2" accent3="accent3" accent4="accent4" accent5="accent5" accent6="accent6" hlink="hlink" folHlink="folHlink"/>
    </a:extraClrScheme>
    <a:extraClrScheme>
      <a:clrScheme name="1_ITU-e 4">
        <a:dk1>
          <a:srgbClr val="000000"/>
        </a:dk1>
        <a:lt1>
          <a:srgbClr val="FFFFFF"/>
        </a:lt1>
        <a:dk2>
          <a:srgbClr val="000000"/>
        </a:dk2>
        <a:lt2>
          <a:srgbClr val="000099"/>
        </a:lt2>
        <a:accent1>
          <a:srgbClr val="006699"/>
        </a:accent1>
        <a:accent2>
          <a:srgbClr val="CC3300"/>
        </a:accent2>
        <a:accent3>
          <a:srgbClr val="FFFFFF"/>
        </a:accent3>
        <a:accent4>
          <a:srgbClr val="000000"/>
        </a:accent4>
        <a:accent5>
          <a:srgbClr val="AAB8CA"/>
        </a:accent5>
        <a:accent6>
          <a:srgbClr val="B92D00"/>
        </a:accent6>
        <a:hlink>
          <a:srgbClr val="FF9900"/>
        </a:hlink>
        <a:folHlink>
          <a:srgbClr val="5F5F5F"/>
        </a:folHlink>
      </a:clrScheme>
      <a:clrMap bg1="lt1" tx1="dk1" bg2="lt2" tx2="dk2" accent1="accent1" accent2="accent2" accent3="accent3" accent4="accent4" accent5="accent5" accent6="accent6" hlink="hlink" folHlink="folHlink"/>
    </a:extraClrScheme>
    <a:extraClrScheme>
      <a:clrScheme name="1_ITU-e 5">
        <a:dk1>
          <a:srgbClr val="000000"/>
        </a:dk1>
        <a:lt1>
          <a:srgbClr val="FFFFFF"/>
        </a:lt1>
        <a:dk2>
          <a:srgbClr val="000000"/>
        </a:dk2>
        <a:lt2>
          <a:srgbClr val="000099"/>
        </a:lt2>
        <a:accent1>
          <a:srgbClr val="006699"/>
        </a:accent1>
        <a:accent2>
          <a:srgbClr val="006699"/>
        </a:accent2>
        <a:accent3>
          <a:srgbClr val="FFFFFF"/>
        </a:accent3>
        <a:accent4>
          <a:srgbClr val="000000"/>
        </a:accent4>
        <a:accent5>
          <a:srgbClr val="AAB8CA"/>
        </a:accent5>
        <a:accent6>
          <a:srgbClr val="005C8A"/>
        </a:accent6>
        <a:hlink>
          <a:srgbClr val="006699"/>
        </a:hlink>
        <a:folHlink>
          <a:srgbClr val="5F5F5F"/>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1_ITU 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8087</TotalTime>
  <Words>1462</Words>
  <Application>Microsoft Office PowerPoint</Application>
  <PresentationFormat>On-screen Show (4:3)</PresentationFormat>
  <Paragraphs>270</Paragraphs>
  <Slides>26</Slides>
  <Notes>26</Notes>
  <HiddenSlides>0</HiddenSlides>
  <MMClips>0</MMClips>
  <ScaleCrop>false</ScaleCrop>
  <HeadingPairs>
    <vt:vector size="4" baseType="variant">
      <vt:variant>
        <vt:lpstr>Theme</vt:lpstr>
      </vt:variant>
      <vt:variant>
        <vt:i4>3</vt:i4>
      </vt:variant>
      <vt:variant>
        <vt:lpstr>Slide Titles</vt:lpstr>
      </vt:variant>
      <vt:variant>
        <vt:i4>26</vt:i4>
      </vt:variant>
    </vt:vector>
  </HeadingPairs>
  <TitlesOfParts>
    <vt:vector size="29" baseType="lpstr">
      <vt:lpstr>1_ITU-e</vt:lpstr>
      <vt:lpstr>2_ITU-e</vt:lpstr>
      <vt:lpstr>1_ITU e</vt:lpstr>
      <vt:lpstr> ICT Accessibility and Assistive Technologies Provisions of the Convention on the Rights of Persons with Disabilities   By Axel Leblois Executive Director, G3ict </vt:lpstr>
      <vt:lpstr>G3ict Mission</vt:lpstr>
      <vt:lpstr>What is unique about the Convention?</vt:lpstr>
      <vt:lpstr>Accessibility in the Convention on the Rights of Persons with Disabilities</vt:lpstr>
      <vt:lpstr>The Pervasive Impact of ICTs on All Aspects of Life</vt:lpstr>
      <vt:lpstr>Accessibility : ICTs On Par with Physical Environment &amp; Transportation</vt:lpstr>
      <vt:lpstr>Dispositions with Implications for ICT Accessibility and Assistive Technologies  </vt:lpstr>
      <vt:lpstr>Reasonable Accommodation Defined and Mandated</vt:lpstr>
      <vt:lpstr>Article 24 on Education – Dispositions on Alternative Communications</vt:lpstr>
      <vt:lpstr>Special Dispositions Promoting Accessible &amp; Assistive Technologies</vt:lpstr>
      <vt:lpstr>Measuring Progress: G3ict Report on CRPD Implementation – Country Survey</vt:lpstr>
      <vt:lpstr>General Legal and Regulatory Framework: Progressive Alignment with CRPD</vt:lpstr>
      <vt:lpstr>State Parties with ICT Accessibility Policies in Specific Areas: Education Leads</vt:lpstr>
      <vt:lpstr>Capacity to Implement Is Still Limited</vt:lpstr>
      <vt:lpstr>Opportunities</vt:lpstr>
      <vt:lpstr>International Cooperation on ICT Accessibility – G3ict Programs</vt:lpstr>
      <vt:lpstr>PowerPoint Presentation</vt:lpstr>
      <vt:lpstr>G3ict – ITU Toolkit for Policy Makers</vt:lpstr>
      <vt:lpstr>Books and Publications</vt:lpstr>
      <vt:lpstr>Thank You</vt:lpstr>
      <vt:lpstr> </vt:lpstr>
      <vt:lpstr>1 - Promoting R&amp;D for Assistive Technologies</vt:lpstr>
      <vt:lpstr>2 - ICT Products Development</vt:lpstr>
      <vt:lpstr>3 - Standards</vt:lpstr>
      <vt:lpstr>4 - Intellectual Property Rights</vt:lpstr>
      <vt:lpstr>5 - New Media and the Internet</vt:lpstr>
    </vt:vector>
  </TitlesOfParts>
  <Company>ITU</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International  Telecommunication  Union</dc:title>
  <dc:creator>F. Lambert</dc:creator>
  <cp:lastModifiedBy>Axel</cp:lastModifiedBy>
  <cp:revision>744</cp:revision>
  <cp:lastPrinted>2001-11-25T13:41:09Z</cp:lastPrinted>
  <dcterms:created xsi:type="dcterms:W3CDTF">2007-02-20T15:47:31Z</dcterms:created>
  <dcterms:modified xsi:type="dcterms:W3CDTF">2010-10-26T12:04:54Z</dcterms:modified>
</cp:coreProperties>
</file>